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7" r:id="rId5"/>
    <p:sldId id="5544" r:id="rId6"/>
    <p:sldId id="5549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464506-389A-9ED5-BD26-5B1887FDC464}" name="Nidia Milena Cabrera Cano" initials="NC" userId="S::ncabrera@lasalle.edu.co::4648efb1-fdab-4336-8d97-65a78d080693" providerId="AD"/>
  <p188:author id="{99056B1B-E78C-F978-92A7-638DB22DF45D}" name="Erika Castro Hurtado" initials="EC" userId="S::ercastro@lasalle.edu.co::99f893e7-b4b8-49f5-9a77-1645236ca641" providerId="AD"/>
  <p188:author id="{7A70C956-5501-741E-71F0-599D46041941}" name="Christian Andres Ferro Saavedra" initials="CS" userId="S::caferro@lasalle.edu.co::4eee67b0-24e4-49aa-9523-05779491c200" providerId="AD"/>
  <p188:author id="{BB2B0B82-5C46-85C7-0E3F-B67B900F1C04}" name="Mauricio Antonio Mongui Cortes" initials="MC" userId="S::mmongui@lasalle.edu.co::c9cee298-ddd6-4ddb-8a7a-689df2327f06" providerId="AD"/>
  <p188:author id="{737EE3E5-CDEB-9A44-13E0-1D5F0C70348F}" name="Angela Maria Franky Castiblanco" initials="AC" userId="S::afranky@lasalle.edu.co::3f88736c-669f-4cd6-8501-1eaa9d3ac39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EEBF7"/>
    <a:srgbClr val="FFF2CC"/>
    <a:srgbClr val="73FEFF"/>
    <a:srgbClr val="FF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387D69-686D-482B-B33C-FC9018CCEC1E}" v="46" dt="2025-06-05T14:55:30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Castro Hurtado" userId="99f893e7-b4b8-49f5-9a77-1645236ca641" providerId="ADAL" clId="{45387D69-686D-482B-B33C-FC9018CCEC1E}"/>
    <pc:docChg chg="undo custSel addSld delSld modSld sldOrd">
      <pc:chgData name="Erika Castro Hurtado" userId="99f893e7-b4b8-49f5-9a77-1645236ca641" providerId="ADAL" clId="{45387D69-686D-482B-B33C-FC9018CCEC1E}" dt="2025-06-05T14:54:04.234" v="300" actId="313"/>
      <pc:docMkLst>
        <pc:docMk/>
      </pc:docMkLst>
      <pc:sldChg chg="modSp mod">
        <pc:chgData name="Erika Castro Hurtado" userId="99f893e7-b4b8-49f5-9a77-1645236ca641" providerId="ADAL" clId="{45387D69-686D-482B-B33C-FC9018CCEC1E}" dt="2025-06-05T14:34:06.153" v="2" actId="6549"/>
        <pc:sldMkLst>
          <pc:docMk/>
          <pc:sldMk cId="2586691462" sldId="257"/>
        </pc:sldMkLst>
        <pc:spChg chg="mod">
          <ac:chgData name="Erika Castro Hurtado" userId="99f893e7-b4b8-49f5-9a77-1645236ca641" providerId="ADAL" clId="{45387D69-686D-482B-B33C-FC9018CCEC1E}" dt="2025-06-05T14:34:06.153" v="2" actId="6549"/>
          <ac:spMkLst>
            <pc:docMk/>
            <pc:sldMk cId="2586691462" sldId="257"/>
            <ac:spMk id="2" creationId="{6D223CA5-024A-A184-1B97-EF3D4CF17DE9}"/>
          </ac:spMkLst>
        </pc:spChg>
      </pc:sldChg>
      <pc:sldChg chg="del">
        <pc:chgData name="Erika Castro Hurtado" userId="99f893e7-b4b8-49f5-9a77-1645236ca641" providerId="ADAL" clId="{45387D69-686D-482B-B33C-FC9018CCEC1E}" dt="2025-06-05T14:34:24.556" v="3" actId="47"/>
        <pc:sldMkLst>
          <pc:docMk/>
          <pc:sldMk cId="2829365534" sldId="258"/>
        </pc:sldMkLst>
      </pc:sldChg>
      <pc:sldChg chg="del">
        <pc:chgData name="Erika Castro Hurtado" userId="99f893e7-b4b8-49f5-9a77-1645236ca641" providerId="ADAL" clId="{45387D69-686D-482B-B33C-FC9018CCEC1E}" dt="2025-06-05T14:34:26.236" v="4" actId="47"/>
        <pc:sldMkLst>
          <pc:docMk/>
          <pc:sldMk cId="3327682814" sldId="260"/>
        </pc:sldMkLst>
      </pc:sldChg>
      <pc:sldChg chg="del">
        <pc:chgData name="Erika Castro Hurtado" userId="99f893e7-b4b8-49f5-9a77-1645236ca641" providerId="ADAL" clId="{45387D69-686D-482B-B33C-FC9018CCEC1E}" dt="2025-06-05T14:34:29.659" v="8" actId="47"/>
        <pc:sldMkLst>
          <pc:docMk/>
          <pc:sldMk cId="614032684" sldId="264"/>
        </pc:sldMkLst>
      </pc:sldChg>
      <pc:sldChg chg="modSp mod">
        <pc:chgData name="Erika Castro Hurtado" userId="99f893e7-b4b8-49f5-9a77-1645236ca641" providerId="ADAL" clId="{45387D69-686D-482B-B33C-FC9018CCEC1E}" dt="2025-06-05T14:35:37.557" v="67" actId="20577"/>
        <pc:sldMkLst>
          <pc:docMk/>
          <pc:sldMk cId="1606823213" sldId="265"/>
        </pc:sldMkLst>
        <pc:spChg chg="mod">
          <ac:chgData name="Erika Castro Hurtado" userId="99f893e7-b4b8-49f5-9a77-1645236ca641" providerId="ADAL" clId="{45387D69-686D-482B-B33C-FC9018CCEC1E}" dt="2025-06-05T14:35:37.557" v="67" actId="20577"/>
          <ac:spMkLst>
            <pc:docMk/>
            <pc:sldMk cId="1606823213" sldId="265"/>
            <ac:spMk id="2" creationId="{6D223CA5-024A-A184-1B97-EF3D4CF17DE9}"/>
          </ac:spMkLst>
        </pc:spChg>
      </pc:sldChg>
      <pc:sldChg chg="del">
        <pc:chgData name="Erika Castro Hurtado" userId="99f893e7-b4b8-49f5-9a77-1645236ca641" providerId="ADAL" clId="{45387D69-686D-482B-B33C-FC9018CCEC1E}" dt="2025-06-05T14:34:53.712" v="10" actId="47"/>
        <pc:sldMkLst>
          <pc:docMk/>
          <pc:sldMk cId="3460397251" sldId="267"/>
        </pc:sldMkLst>
      </pc:sldChg>
      <pc:sldChg chg="del">
        <pc:chgData name="Erika Castro Hurtado" userId="99f893e7-b4b8-49f5-9a77-1645236ca641" providerId="ADAL" clId="{45387D69-686D-482B-B33C-FC9018CCEC1E}" dt="2025-06-05T14:34:59.728" v="22" actId="47"/>
        <pc:sldMkLst>
          <pc:docMk/>
          <pc:sldMk cId="924251131" sldId="270"/>
        </pc:sldMkLst>
      </pc:sldChg>
      <pc:sldChg chg="del">
        <pc:chgData name="Erika Castro Hurtado" userId="99f893e7-b4b8-49f5-9a77-1645236ca641" providerId="ADAL" clId="{45387D69-686D-482B-B33C-FC9018CCEC1E}" dt="2025-06-05T14:34:55.649" v="15" actId="47"/>
        <pc:sldMkLst>
          <pc:docMk/>
          <pc:sldMk cId="3623515947" sldId="271"/>
        </pc:sldMkLst>
      </pc:sldChg>
      <pc:sldChg chg="del">
        <pc:chgData name="Erika Castro Hurtado" userId="99f893e7-b4b8-49f5-9a77-1645236ca641" providerId="ADAL" clId="{45387D69-686D-482B-B33C-FC9018CCEC1E}" dt="2025-06-05T14:34:56.368" v="17" actId="47"/>
        <pc:sldMkLst>
          <pc:docMk/>
          <pc:sldMk cId="2174895010" sldId="272"/>
        </pc:sldMkLst>
      </pc:sldChg>
      <pc:sldChg chg="del">
        <pc:chgData name="Erika Castro Hurtado" userId="99f893e7-b4b8-49f5-9a77-1645236ca641" providerId="ADAL" clId="{45387D69-686D-482B-B33C-FC9018CCEC1E}" dt="2025-06-05T14:34:54.587" v="12" actId="47"/>
        <pc:sldMkLst>
          <pc:docMk/>
          <pc:sldMk cId="1260274063" sldId="275"/>
        </pc:sldMkLst>
      </pc:sldChg>
      <pc:sldChg chg="del">
        <pc:chgData name="Erika Castro Hurtado" userId="99f893e7-b4b8-49f5-9a77-1645236ca641" providerId="ADAL" clId="{45387D69-686D-482B-B33C-FC9018CCEC1E}" dt="2025-06-05T14:35:01.079" v="26" actId="47"/>
        <pc:sldMkLst>
          <pc:docMk/>
          <pc:sldMk cId="2364396885" sldId="276"/>
        </pc:sldMkLst>
      </pc:sldChg>
      <pc:sldChg chg="del">
        <pc:chgData name="Erika Castro Hurtado" userId="99f893e7-b4b8-49f5-9a77-1645236ca641" providerId="ADAL" clId="{45387D69-686D-482B-B33C-FC9018CCEC1E}" dt="2025-06-05T14:34:57.055" v="19" actId="47"/>
        <pc:sldMkLst>
          <pc:docMk/>
          <pc:sldMk cId="183461206" sldId="278"/>
        </pc:sldMkLst>
      </pc:sldChg>
      <pc:sldChg chg="del">
        <pc:chgData name="Erika Castro Hurtado" userId="99f893e7-b4b8-49f5-9a77-1645236ca641" providerId="ADAL" clId="{45387D69-686D-482B-B33C-FC9018CCEC1E}" dt="2025-06-05T14:35:01.857" v="28" actId="47"/>
        <pc:sldMkLst>
          <pc:docMk/>
          <pc:sldMk cId="2525430599" sldId="279"/>
        </pc:sldMkLst>
      </pc:sldChg>
      <pc:sldChg chg="del">
        <pc:chgData name="Erika Castro Hurtado" userId="99f893e7-b4b8-49f5-9a77-1645236ca641" providerId="ADAL" clId="{45387D69-686D-482B-B33C-FC9018CCEC1E}" dt="2025-06-05T14:35:04.430" v="34" actId="47"/>
        <pc:sldMkLst>
          <pc:docMk/>
          <pc:sldMk cId="4076518461" sldId="280"/>
        </pc:sldMkLst>
      </pc:sldChg>
      <pc:sldChg chg="del">
        <pc:chgData name="Erika Castro Hurtado" userId="99f893e7-b4b8-49f5-9a77-1645236ca641" providerId="ADAL" clId="{45387D69-686D-482B-B33C-FC9018CCEC1E}" dt="2025-06-05T14:35:02.223" v="29" actId="47"/>
        <pc:sldMkLst>
          <pc:docMk/>
          <pc:sldMk cId="500405180" sldId="282"/>
        </pc:sldMkLst>
      </pc:sldChg>
      <pc:sldChg chg="del">
        <pc:chgData name="Erika Castro Hurtado" userId="99f893e7-b4b8-49f5-9a77-1645236ca641" providerId="ADAL" clId="{45387D69-686D-482B-B33C-FC9018CCEC1E}" dt="2025-06-05T14:35:03.730" v="33" actId="47"/>
        <pc:sldMkLst>
          <pc:docMk/>
          <pc:sldMk cId="3909069424" sldId="283"/>
        </pc:sldMkLst>
      </pc:sldChg>
      <pc:sldChg chg="del">
        <pc:chgData name="Erika Castro Hurtado" userId="99f893e7-b4b8-49f5-9a77-1645236ca641" providerId="ADAL" clId="{45387D69-686D-482B-B33C-FC9018CCEC1E}" dt="2025-06-05T14:35:05.503" v="36" actId="47"/>
        <pc:sldMkLst>
          <pc:docMk/>
          <pc:sldMk cId="1574689145" sldId="288"/>
        </pc:sldMkLst>
      </pc:sldChg>
      <pc:sldChg chg="del">
        <pc:chgData name="Erika Castro Hurtado" userId="99f893e7-b4b8-49f5-9a77-1645236ca641" providerId="ADAL" clId="{45387D69-686D-482B-B33C-FC9018CCEC1E}" dt="2025-06-05T14:35:07.701" v="39" actId="47"/>
        <pc:sldMkLst>
          <pc:docMk/>
          <pc:sldMk cId="1478554005" sldId="290"/>
        </pc:sldMkLst>
      </pc:sldChg>
      <pc:sldChg chg="del">
        <pc:chgData name="Erika Castro Hurtado" userId="99f893e7-b4b8-49f5-9a77-1645236ca641" providerId="ADAL" clId="{45387D69-686D-482B-B33C-FC9018CCEC1E}" dt="2025-06-05T14:35:11.518" v="48" actId="47"/>
        <pc:sldMkLst>
          <pc:docMk/>
          <pc:sldMk cId="3760469242" sldId="292"/>
        </pc:sldMkLst>
      </pc:sldChg>
      <pc:sldChg chg="del">
        <pc:chgData name="Erika Castro Hurtado" userId="99f893e7-b4b8-49f5-9a77-1645236ca641" providerId="ADAL" clId="{45387D69-686D-482B-B33C-FC9018CCEC1E}" dt="2025-06-05T14:35:08.899" v="41" actId="47"/>
        <pc:sldMkLst>
          <pc:docMk/>
          <pc:sldMk cId="1741603208" sldId="293"/>
        </pc:sldMkLst>
      </pc:sldChg>
      <pc:sldChg chg="del">
        <pc:chgData name="Erika Castro Hurtado" userId="99f893e7-b4b8-49f5-9a77-1645236ca641" providerId="ADAL" clId="{45387D69-686D-482B-B33C-FC9018CCEC1E}" dt="2025-06-05T14:35:09.339" v="42" actId="47"/>
        <pc:sldMkLst>
          <pc:docMk/>
          <pc:sldMk cId="32792607" sldId="294"/>
        </pc:sldMkLst>
      </pc:sldChg>
      <pc:sldChg chg="del">
        <pc:chgData name="Erika Castro Hurtado" userId="99f893e7-b4b8-49f5-9a77-1645236ca641" providerId="ADAL" clId="{45387D69-686D-482B-B33C-FC9018CCEC1E}" dt="2025-06-05T14:35:09.670" v="43" actId="47"/>
        <pc:sldMkLst>
          <pc:docMk/>
          <pc:sldMk cId="221449259" sldId="295"/>
        </pc:sldMkLst>
      </pc:sldChg>
      <pc:sldChg chg="del">
        <pc:chgData name="Erika Castro Hurtado" userId="99f893e7-b4b8-49f5-9a77-1645236ca641" providerId="ADAL" clId="{45387D69-686D-482B-B33C-FC9018CCEC1E}" dt="2025-06-05T14:35:10.007" v="44" actId="47"/>
        <pc:sldMkLst>
          <pc:docMk/>
          <pc:sldMk cId="182788540" sldId="296"/>
        </pc:sldMkLst>
      </pc:sldChg>
      <pc:sldChg chg="del">
        <pc:chgData name="Erika Castro Hurtado" userId="99f893e7-b4b8-49f5-9a77-1645236ca641" providerId="ADAL" clId="{45387D69-686D-482B-B33C-FC9018CCEC1E}" dt="2025-06-05T14:35:10.723" v="46" actId="47"/>
        <pc:sldMkLst>
          <pc:docMk/>
          <pc:sldMk cId="923428473" sldId="297"/>
        </pc:sldMkLst>
      </pc:sldChg>
      <pc:sldChg chg="del">
        <pc:chgData name="Erika Castro Hurtado" userId="99f893e7-b4b8-49f5-9a77-1645236ca641" providerId="ADAL" clId="{45387D69-686D-482B-B33C-FC9018CCEC1E}" dt="2025-06-05T14:35:08.338" v="40" actId="47"/>
        <pc:sldMkLst>
          <pc:docMk/>
          <pc:sldMk cId="4000281017" sldId="298"/>
        </pc:sldMkLst>
      </pc:sldChg>
      <pc:sldChg chg="del">
        <pc:chgData name="Erika Castro Hurtado" userId="99f893e7-b4b8-49f5-9a77-1645236ca641" providerId="ADAL" clId="{45387D69-686D-482B-B33C-FC9018CCEC1E}" dt="2025-06-05T14:35:14.510" v="57" actId="47"/>
        <pc:sldMkLst>
          <pc:docMk/>
          <pc:sldMk cId="56960895" sldId="303"/>
        </pc:sldMkLst>
      </pc:sldChg>
      <pc:sldChg chg="del">
        <pc:chgData name="Erika Castro Hurtado" userId="99f893e7-b4b8-49f5-9a77-1645236ca641" providerId="ADAL" clId="{45387D69-686D-482B-B33C-FC9018CCEC1E}" dt="2025-06-05T14:34:55.994" v="16" actId="47"/>
        <pc:sldMkLst>
          <pc:docMk/>
          <pc:sldMk cId="3558997779" sldId="308"/>
        </pc:sldMkLst>
      </pc:sldChg>
      <pc:sldChg chg="del">
        <pc:chgData name="Erika Castro Hurtado" userId="99f893e7-b4b8-49f5-9a77-1645236ca641" providerId="ADAL" clId="{45387D69-686D-482B-B33C-FC9018CCEC1E}" dt="2025-06-05T14:34:55.283" v="14" actId="47"/>
        <pc:sldMkLst>
          <pc:docMk/>
          <pc:sldMk cId="2820768612" sldId="311"/>
        </pc:sldMkLst>
      </pc:sldChg>
      <pc:sldChg chg="del">
        <pc:chgData name="Erika Castro Hurtado" userId="99f893e7-b4b8-49f5-9a77-1645236ca641" providerId="ADAL" clId="{45387D69-686D-482B-B33C-FC9018CCEC1E}" dt="2025-06-05T14:34:56.691" v="18" actId="47"/>
        <pc:sldMkLst>
          <pc:docMk/>
          <pc:sldMk cId="3561794752" sldId="312"/>
        </pc:sldMkLst>
      </pc:sldChg>
      <pc:sldChg chg="del">
        <pc:chgData name="Erika Castro Hurtado" userId="99f893e7-b4b8-49f5-9a77-1645236ca641" providerId="ADAL" clId="{45387D69-686D-482B-B33C-FC9018CCEC1E}" dt="2025-06-05T14:35:00.412" v="24" actId="47"/>
        <pc:sldMkLst>
          <pc:docMk/>
          <pc:sldMk cId="1508559551" sldId="318"/>
        </pc:sldMkLst>
      </pc:sldChg>
      <pc:sldChg chg="del">
        <pc:chgData name="Erika Castro Hurtado" userId="99f893e7-b4b8-49f5-9a77-1645236ca641" providerId="ADAL" clId="{45387D69-686D-482B-B33C-FC9018CCEC1E}" dt="2025-06-05T14:35:07.149" v="38" actId="47"/>
        <pc:sldMkLst>
          <pc:docMk/>
          <pc:sldMk cId="4047044701" sldId="325"/>
        </pc:sldMkLst>
      </pc:sldChg>
      <pc:sldChg chg="del">
        <pc:chgData name="Erika Castro Hurtado" userId="99f893e7-b4b8-49f5-9a77-1645236ca641" providerId="ADAL" clId="{45387D69-686D-482B-B33C-FC9018CCEC1E}" dt="2025-06-05T14:34:58.221" v="20" actId="47"/>
        <pc:sldMkLst>
          <pc:docMk/>
          <pc:sldMk cId="3963971647" sldId="331"/>
        </pc:sldMkLst>
      </pc:sldChg>
      <pc:sldChg chg="del">
        <pc:chgData name="Erika Castro Hurtado" userId="99f893e7-b4b8-49f5-9a77-1645236ca641" providerId="ADAL" clId="{45387D69-686D-482B-B33C-FC9018CCEC1E}" dt="2025-06-05T14:34:52.791" v="9" actId="47"/>
        <pc:sldMkLst>
          <pc:docMk/>
          <pc:sldMk cId="3827090224" sldId="336"/>
        </pc:sldMkLst>
      </pc:sldChg>
      <pc:sldChg chg="del">
        <pc:chgData name="Erika Castro Hurtado" userId="99f893e7-b4b8-49f5-9a77-1645236ca641" providerId="ADAL" clId="{45387D69-686D-482B-B33C-FC9018CCEC1E}" dt="2025-06-05T14:34:59.024" v="21" actId="47"/>
        <pc:sldMkLst>
          <pc:docMk/>
          <pc:sldMk cId="2843057220" sldId="339"/>
        </pc:sldMkLst>
      </pc:sldChg>
      <pc:sldChg chg="del">
        <pc:chgData name="Erika Castro Hurtado" userId="99f893e7-b4b8-49f5-9a77-1645236ca641" providerId="ADAL" clId="{45387D69-686D-482B-B33C-FC9018CCEC1E}" dt="2025-06-05T14:35:00.714" v="25" actId="47"/>
        <pc:sldMkLst>
          <pc:docMk/>
          <pc:sldMk cId="604497923" sldId="340"/>
        </pc:sldMkLst>
      </pc:sldChg>
      <pc:sldChg chg="del">
        <pc:chgData name="Erika Castro Hurtado" userId="99f893e7-b4b8-49f5-9a77-1645236ca641" providerId="ADAL" clId="{45387D69-686D-482B-B33C-FC9018CCEC1E}" dt="2025-06-05T14:34:54.186" v="11" actId="47"/>
        <pc:sldMkLst>
          <pc:docMk/>
          <pc:sldMk cId="489113919" sldId="342"/>
        </pc:sldMkLst>
      </pc:sldChg>
      <pc:sldChg chg="del">
        <pc:chgData name="Erika Castro Hurtado" userId="99f893e7-b4b8-49f5-9a77-1645236ca641" providerId="ADAL" clId="{45387D69-686D-482B-B33C-FC9018CCEC1E}" dt="2025-06-05T14:34:54.964" v="13" actId="47"/>
        <pc:sldMkLst>
          <pc:docMk/>
          <pc:sldMk cId="1990251394" sldId="343"/>
        </pc:sldMkLst>
      </pc:sldChg>
      <pc:sldChg chg="del">
        <pc:chgData name="Erika Castro Hurtado" userId="99f893e7-b4b8-49f5-9a77-1645236ca641" providerId="ADAL" clId="{45387D69-686D-482B-B33C-FC9018CCEC1E}" dt="2025-06-05T14:35:01.524" v="27" actId="47"/>
        <pc:sldMkLst>
          <pc:docMk/>
          <pc:sldMk cId="4170033679" sldId="344"/>
        </pc:sldMkLst>
      </pc:sldChg>
      <pc:sldChg chg="del">
        <pc:chgData name="Erika Castro Hurtado" userId="99f893e7-b4b8-49f5-9a77-1645236ca641" providerId="ADAL" clId="{45387D69-686D-482B-B33C-FC9018CCEC1E}" dt="2025-06-05T14:35:06.480" v="37" actId="47"/>
        <pc:sldMkLst>
          <pc:docMk/>
          <pc:sldMk cId="2793991563" sldId="347"/>
        </pc:sldMkLst>
      </pc:sldChg>
      <pc:sldChg chg="del">
        <pc:chgData name="Erika Castro Hurtado" userId="99f893e7-b4b8-49f5-9a77-1645236ca641" providerId="ADAL" clId="{45387D69-686D-482B-B33C-FC9018CCEC1E}" dt="2025-06-05T14:35:04.922" v="35" actId="47"/>
        <pc:sldMkLst>
          <pc:docMk/>
          <pc:sldMk cId="2859875330" sldId="351"/>
        </pc:sldMkLst>
      </pc:sldChg>
      <pc:sldChg chg="add del ord setBg">
        <pc:chgData name="Erika Castro Hurtado" userId="99f893e7-b4b8-49f5-9a77-1645236ca641" providerId="ADAL" clId="{45387D69-686D-482B-B33C-FC9018CCEC1E}" dt="2025-06-05T14:35:29.002" v="62" actId="47"/>
        <pc:sldMkLst>
          <pc:docMk/>
          <pc:sldMk cId="320469221" sldId="353"/>
        </pc:sldMkLst>
      </pc:sldChg>
      <pc:sldChg chg="modSp add mod ord">
        <pc:chgData name="Erika Castro Hurtado" userId="99f893e7-b4b8-49f5-9a77-1645236ca641" providerId="ADAL" clId="{45387D69-686D-482B-B33C-FC9018CCEC1E}" dt="2025-06-05T14:39:50.466" v="94" actId="20577"/>
        <pc:sldMkLst>
          <pc:docMk/>
          <pc:sldMk cId="1108919821" sldId="353"/>
        </pc:sldMkLst>
        <pc:spChg chg="mod">
          <ac:chgData name="Erika Castro Hurtado" userId="99f893e7-b4b8-49f5-9a77-1645236ca641" providerId="ADAL" clId="{45387D69-686D-482B-B33C-FC9018CCEC1E}" dt="2025-06-05T14:39:50.466" v="94" actId="20577"/>
          <ac:spMkLst>
            <pc:docMk/>
            <pc:sldMk cId="1108919821" sldId="353"/>
            <ac:spMk id="2" creationId="{1CECF238-A298-0943-4D57-23F18BF7D63A}"/>
          </ac:spMkLst>
        </pc:spChg>
      </pc:sldChg>
      <pc:sldChg chg="del">
        <pc:chgData name="Erika Castro Hurtado" userId="99f893e7-b4b8-49f5-9a77-1645236ca641" providerId="ADAL" clId="{45387D69-686D-482B-B33C-FC9018CCEC1E}" dt="2025-06-05T14:35:03.337" v="32" actId="47"/>
        <pc:sldMkLst>
          <pc:docMk/>
          <pc:sldMk cId="2579970747" sldId="353"/>
        </pc:sldMkLst>
      </pc:sldChg>
      <pc:sldChg chg="del">
        <pc:chgData name="Erika Castro Hurtado" userId="99f893e7-b4b8-49f5-9a77-1645236ca641" providerId="ADAL" clId="{45387D69-686D-482B-B33C-FC9018CCEC1E}" dt="2025-06-05T14:35:02.594" v="30" actId="47"/>
        <pc:sldMkLst>
          <pc:docMk/>
          <pc:sldMk cId="1482359415" sldId="354"/>
        </pc:sldMkLst>
      </pc:sldChg>
      <pc:sldChg chg="add del setBg">
        <pc:chgData name="Erika Castro Hurtado" userId="99f893e7-b4b8-49f5-9a77-1645236ca641" providerId="ADAL" clId="{45387D69-686D-482B-B33C-FC9018CCEC1E}" dt="2025-06-05T14:52:36.511" v="295" actId="47"/>
        <pc:sldMkLst>
          <pc:docMk/>
          <pc:sldMk cId="1817777066" sldId="354"/>
        </pc:sldMkLst>
      </pc:sldChg>
      <pc:sldChg chg="add del setBg">
        <pc:chgData name="Erika Castro Hurtado" userId="99f893e7-b4b8-49f5-9a77-1645236ca641" providerId="ADAL" clId="{45387D69-686D-482B-B33C-FC9018CCEC1E}" dt="2025-06-05T14:37:14.385" v="77"/>
        <pc:sldMkLst>
          <pc:docMk/>
          <pc:sldMk cId="120329488" sldId="355"/>
        </pc:sldMkLst>
      </pc:sldChg>
      <pc:sldChg chg="add">
        <pc:chgData name="Erika Castro Hurtado" userId="99f893e7-b4b8-49f5-9a77-1645236ca641" providerId="ADAL" clId="{45387D69-686D-482B-B33C-FC9018CCEC1E}" dt="2025-06-05T14:37:21.089" v="78" actId="2890"/>
        <pc:sldMkLst>
          <pc:docMk/>
          <pc:sldMk cId="2251878199" sldId="355"/>
        </pc:sldMkLst>
      </pc:sldChg>
      <pc:sldChg chg="del">
        <pc:chgData name="Erika Castro Hurtado" userId="99f893e7-b4b8-49f5-9a77-1645236ca641" providerId="ADAL" clId="{45387D69-686D-482B-B33C-FC9018CCEC1E}" dt="2025-06-05T14:35:02.970" v="31" actId="47"/>
        <pc:sldMkLst>
          <pc:docMk/>
          <pc:sldMk cId="2816727777" sldId="356"/>
        </pc:sldMkLst>
      </pc:sldChg>
      <pc:sldChg chg="del">
        <pc:chgData name="Erika Castro Hurtado" userId="99f893e7-b4b8-49f5-9a77-1645236ca641" providerId="ADAL" clId="{45387D69-686D-482B-B33C-FC9018CCEC1E}" dt="2025-06-05T14:34:27.430" v="6" actId="47"/>
        <pc:sldMkLst>
          <pc:docMk/>
          <pc:sldMk cId="230400078" sldId="357"/>
        </pc:sldMkLst>
      </pc:sldChg>
      <pc:sldChg chg="del">
        <pc:chgData name="Erika Castro Hurtado" userId="99f893e7-b4b8-49f5-9a77-1645236ca641" providerId="ADAL" clId="{45387D69-686D-482B-B33C-FC9018CCEC1E}" dt="2025-06-05T14:35:00.125" v="23" actId="47"/>
        <pc:sldMkLst>
          <pc:docMk/>
          <pc:sldMk cId="3233520003" sldId="359"/>
        </pc:sldMkLst>
      </pc:sldChg>
      <pc:sldChg chg="del">
        <pc:chgData name="Erika Castro Hurtado" userId="99f893e7-b4b8-49f5-9a77-1645236ca641" providerId="ADAL" clId="{45387D69-686D-482B-B33C-FC9018CCEC1E}" dt="2025-06-05T14:35:10.384" v="45" actId="47"/>
        <pc:sldMkLst>
          <pc:docMk/>
          <pc:sldMk cId="1379869263" sldId="360"/>
        </pc:sldMkLst>
      </pc:sldChg>
      <pc:sldChg chg="del">
        <pc:chgData name="Erika Castro Hurtado" userId="99f893e7-b4b8-49f5-9a77-1645236ca641" providerId="ADAL" clId="{45387D69-686D-482B-B33C-FC9018CCEC1E}" dt="2025-06-05T14:35:15.072" v="58" actId="47"/>
        <pc:sldMkLst>
          <pc:docMk/>
          <pc:sldMk cId="878008424" sldId="362"/>
        </pc:sldMkLst>
      </pc:sldChg>
      <pc:sldChg chg="del">
        <pc:chgData name="Erika Castro Hurtado" userId="99f893e7-b4b8-49f5-9a77-1645236ca641" providerId="ADAL" clId="{45387D69-686D-482B-B33C-FC9018CCEC1E}" dt="2025-06-05T14:34:28.820" v="7" actId="47"/>
        <pc:sldMkLst>
          <pc:docMk/>
          <pc:sldMk cId="3766233365" sldId="364"/>
        </pc:sldMkLst>
      </pc:sldChg>
      <pc:sldChg chg="del">
        <pc:chgData name="Erika Castro Hurtado" userId="99f893e7-b4b8-49f5-9a77-1645236ca641" providerId="ADAL" clId="{45387D69-686D-482B-B33C-FC9018CCEC1E}" dt="2025-06-05T14:35:10.982" v="47" actId="47"/>
        <pc:sldMkLst>
          <pc:docMk/>
          <pc:sldMk cId="3385128852" sldId="371"/>
        </pc:sldMkLst>
      </pc:sldChg>
      <pc:sldChg chg="del">
        <pc:chgData name="Erika Castro Hurtado" userId="99f893e7-b4b8-49f5-9a77-1645236ca641" providerId="ADAL" clId="{45387D69-686D-482B-B33C-FC9018CCEC1E}" dt="2025-06-05T14:35:11.946" v="49" actId="47"/>
        <pc:sldMkLst>
          <pc:docMk/>
          <pc:sldMk cId="2884676807" sldId="372"/>
        </pc:sldMkLst>
      </pc:sldChg>
      <pc:sldChg chg="del">
        <pc:chgData name="Erika Castro Hurtado" userId="99f893e7-b4b8-49f5-9a77-1645236ca641" providerId="ADAL" clId="{45387D69-686D-482B-B33C-FC9018CCEC1E}" dt="2025-06-05T14:35:12.259" v="50" actId="47"/>
        <pc:sldMkLst>
          <pc:docMk/>
          <pc:sldMk cId="800172296" sldId="373"/>
        </pc:sldMkLst>
      </pc:sldChg>
      <pc:sldChg chg="del">
        <pc:chgData name="Erika Castro Hurtado" userId="99f893e7-b4b8-49f5-9a77-1645236ca641" providerId="ADAL" clId="{45387D69-686D-482B-B33C-FC9018CCEC1E}" dt="2025-06-05T14:35:12.587" v="51" actId="47"/>
        <pc:sldMkLst>
          <pc:docMk/>
          <pc:sldMk cId="2995232376" sldId="374"/>
        </pc:sldMkLst>
      </pc:sldChg>
      <pc:sldChg chg="del">
        <pc:chgData name="Erika Castro Hurtado" userId="99f893e7-b4b8-49f5-9a77-1645236ca641" providerId="ADAL" clId="{45387D69-686D-482B-B33C-FC9018CCEC1E}" dt="2025-06-05T14:35:13.180" v="53" actId="47"/>
        <pc:sldMkLst>
          <pc:docMk/>
          <pc:sldMk cId="3236206736" sldId="375"/>
        </pc:sldMkLst>
      </pc:sldChg>
      <pc:sldChg chg="del">
        <pc:chgData name="Erika Castro Hurtado" userId="99f893e7-b4b8-49f5-9a77-1645236ca641" providerId="ADAL" clId="{45387D69-686D-482B-B33C-FC9018CCEC1E}" dt="2025-06-05T14:35:13.797" v="55" actId="47"/>
        <pc:sldMkLst>
          <pc:docMk/>
          <pc:sldMk cId="1080396072" sldId="376"/>
        </pc:sldMkLst>
      </pc:sldChg>
      <pc:sldChg chg="del">
        <pc:chgData name="Erika Castro Hurtado" userId="99f893e7-b4b8-49f5-9a77-1645236ca641" providerId="ADAL" clId="{45387D69-686D-482B-B33C-FC9018CCEC1E}" dt="2025-06-05T14:34:26.837" v="5" actId="47"/>
        <pc:sldMkLst>
          <pc:docMk/>
          <pc:sldMk cId="1293168664" sldId="378"/>
        </pc:sldMkLst>
      </pc:sldChg>
      <pc:sldChg chg="del">
        <pc:chgData name="Erika Castro Hurtado" userId="99f893e7-b4b8-49f5-9a77-1645236ca641" providerId="ADAL" clId="{45387D69-686D-482B-B33C-FC9018CCEC1E}" dt="2025-06-05T14:35:13.494" v="54" actId="47"/>
        <pc:sldMkLst>
          <pc:docMk/>
          <pc:sldMk cId="1307601752" sldId="379"/>
        </pc:sldMkLst>
      </pc:sldChg>
      <pc:sldChg chg="del">
        <pc:chgData name="Erika Castro Hurtado" userId="99f893e7-b4b8-49f5-9a77-1645236ca641" providerId="ADAL" clId="{45387D69-686D-482B-B33C-FC9018CCEC1E}" dt="2025-06-05T14:35:14.123" v="56" actId="47"/>
        <pc:sldMkLst>
          <pc:docMk/>
          <pc:sldMk cId="3794281747" sldId="380"/>
        </pc:sldMkLst>
      </pc:sldChg>
      <pc:sldChg chg="del">
        <pc:chgData name="Erika Castro Hurtado" userId="99f893e7-b4b8-49f5-9a77-1645236ca641" providerId="ADAL" clId="{45387D69-686D-482B-B33C-FC9018CCEC1E}" dt="2025-06-05T14:35:12.876" v="52" actId="47"/>
        <pc:sldMkLst>
          <pc:docMk/>
          <pc:sldMk cId="2051110882" sldId="381"/>
        </pc:sldMkLst>
      </pc:sldChg>
      <pc:sldChg chg="modSp add del mod">
        <pc:chgData name="Erika Castro Hurtado" userId="99f893e7-b4b8-49f5-9a77-1645236ca641" providerId="ADAL" clId="{45387D69-686D-482B-B33C-FC9018CCEC1E}" dt="2025-06-05T14:48:07.895" v="231" actId="47"/>
        <pc:sldMkLst>
          <pc:docMk/>
          <pc:sldMk cId="3201094279" sldId="1470"/>
        </pc:sldMkLst>
        <pc:spChg chg="mod">
          <ac:chgData name="Erika Castro Hurtado" userId="99f893e7-b4b8-49f5-9a77-1645236ca641" providerId="ADAL" clId="{45387D69-686D-482B-B33C-FC9018CCEC1E}" dt="2025-06-05T14:39:34.839" v="91" actId="27636"/>
          <ac:spMkLst>
            <pc:docMk/>
            <pc:sldMk cId="3201094279" sldId="1470"/>
            <ac:spMk id="2" creationId="{00000000-0000-0000-0000-000000000000}"/>
          </ac:spMkLst>
        </pc:spChg>
      </pc:sldChg>
      <pc:sldChg chg="delSp add del mod setBg">
        <pc:chgData name="Erika Castro Hurtado" userId="99f893e7-b4b8-49f5-9a77-1645236ca641" providerId="ADAL" clId="{45387D69-686D-482B-B33C-FC9018CCEC1E}" dt="2025-06-05T14:50:25.935" v="288" actId="47"/>
        <pc:sldMkLst>
          <pc:docMk/>
          <pc:sldMk cId="3404382517" sldId="5543"/>
        </pc:sldMkLst>
        <pc:spChg chg="del">
          <ac:chgData name="Erika Castro Hurtado" userId="99f893e7-b4b8-49f5-9a77-1645236ca641" providerId="ADAL" clId="{45387D69-686D-482B-B33C-FC9018CCEC1E}" dt="2025-06-05T14:49:19.813" v="236" actId="21"/>
          <ac:spMkLst>
            <pc:docMk/>
            <pc:sldMk cId="3404382517" sldId="5543"/>
            <ac:spMk id="6" creationId="{1B3D3DF7-F6D7-46DD-80E6-75E85B260ADF}"/>
          </ac:spMkLst>
        </pc:spChg>
        <pc:picChg chg="del">
          <ac:chgData name="Erika Castro Hurtado" userId="99f893e7-b4b8-49f5-9a77-1645236ca641" providerId="ADAL" clId="{45387D69-686D-482B-B33C-FC9018CCEC1E}" dt="2025-06-05T14:49:19.813" v="236" actId="21"/>
          <ac:picMkLst>
            <pc:docMk/>
            <pc:sldMk cId="3404382517" sldId="5543"/>
            <ac:picMk id="7" creationId="{49C797D1-00DC-496F-8F3C-E3A24009DDFC}"/>
          </ac:picMkLst>
        </pc:picChg>
      </pc:sldChg>
      <pc:sldChg chg="add">
        <pc:chgData name="Erika Castro Hurtado" userId="99f893e7-b4b8-49f5-9a77-1645236ca641" providerId="ADAL" clId="{45387D69-686D-482B-B33C-FC9018CCEC1E}" dt="2025-06-05T14:38:23.854" v="82" actId="2890"/>
        <pc:sldMkLst>
          <pc:docMk/>
          <pc:sldMk cId="157390088" sldId="5544"/>
        </pc:sldMkLst>
      </pc:sldChg>
      <pc:sldChg chg="add del setBg">
        <pc:chgData name="Erika Castro Hurtado" userId="99f893e7-b4b8-49f5-9a77-1645236ca641" providerId="ADAL" clId="{45387D69-686D-482B-B33C-FC9018CCEC1E}" dt="2025-06-05T14:39:26.528" v="89"/>
        <pc:sldMkLst>
          <pc:docMk/>
          <pc:sldMk cId="1216564443" sldId="5545"/>
        </pc:sldMkLst>
      </pc:sldChg>
      <pc:sldChg chg="add">
        <pc:chgData name="Erika Castro Hurtado" userId="99f893e7-b4b8-49f5-9a77-1645236ca641" providerId="ADAL" clId="{45387D69-686D-482B-B33C-FC9018CCEC1E}" dt="2025-06-05T14:39:45.553" v="92" actId="2890"/>
        <pc:sldMkLst>
          <pc:docMk/>
          <pc:sldMk cId="1643427121" sldId="5545"/>
        </pc:sldMkLst>
      </pc:sldChg>
      <pc:sldChg chg="addSp delSp modSp add del mod ord">
        <pc:chgData name="Erika Castro Hurtado" userId="99f893e7-b4b8-49f5-9a77-1645236ca641" providerId="ADAL" clId="{45387D69-686D-482B-B33C-FC9018CCEC1E}" dt="2025-06-05T14:46:56.980" v="221" actId="47"/>
        <pc:sldMkLst>
          <pc:docMk/>
          <pc:sldMk cId="1795311522" sldId="5546"/>
        </pc:sldMkLst>
        <pc:spChg chg="mod">
          <ac:chgData name="Erika Castro Hurtado" userId="99f893e7-b4b8-49f5-9a77-1645236ca641" providerId="ADAL" clId="{45387D69-686D-482B-B33C-FC9018CCEC1E}" dt="2025-06-05T14:41:09.481" v="99" actId="6549"/>
          <ac:spMkLst>
            <pc:docMk/>
            <pc:sldMk cId="1795311522" sldId="5546"/>
            <ac:spMk id="2" creationId="{01D5BFF2-C1FD-A25E-BAAA-85A78D78ECE1}"/>
          </ac:spMkLst>
        </pc:spChg>
        <pc:graphicFrameChg chg="del">
          <ac:chgData name="Erika Castro Hurtado" userId="99f893e7-b4b8-49f5-9a77-1645236ca641" providerId="ADAL" clId="{45387D69-686D-482B-B33C-FC9018CCEC1E}" dt="2025-06-05T14:41:25.026" v="100" actId="478"/>
          <ac:graphicFrameMkLst>
            <pc:docMk/>
            <pc:sldMk cId="1795311522" sldId="5546"/>
            <ac:graphicFrameMk id="3" creationId="{3F953A72-804B-6A1C-C51C-F09DD73735F1}"/>
          </ac:graphicFrameMkLst>
        </pc:graphicFrameChg>
        <pc:picChg chg="add">
          <ac:chgData name="Erika Castro Hurtado" userId="99f893e7-b4b8-49f5-9a77-1645236ca641" providerId="ADAL" clId="{45387D69-686D-482B-B33C-FC9018CCEC1E}" dt="2025-06-05T14:43:02.201" v="101" actId="22"/>
          <ac:picMkLst>
            <pc:docMk/>
            <pc:sldMk cId="1795311522" sldId="5546"/>
            <ac:picMk id="5" creationId="{9532D7D9-F5E6-D848-D12E-80D3062AD11B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2:59.686" v="296" actId="1076"/>
        <pc:sldMkLst>
          <pc:docMk/>
          <pc:sldMk cId="3969845139" sldId="5547"/>
        </pc:sldMkLst>
        <pc:spChg chg="del">
          <ac:chgData name="Erika Castro Hurtado" userId="99f893e7-b4b8-49f5-9a77-1645236ca641" providerId="ADAL" clId="{45387D69-686D-482B-B33C-FC9018CCEC1E}" dt="2025-06-05T14:45:00.979" v="107" actId="478"/>
          <ac:spMkLst>
            <pc:docMk/>
            <pc:sldMk cId="3969845139" sldId="5547"/>
            <ac:spMk id="2" creationId="{8EF953CA-2C37-4AE8-081D-E438566EBDAA}"/>
          </ac:spMkLst>
        </pc:spChg>
        <pc:spChg chg="mod">
          <ac:chgData name="Erika Castro Hurtado" userId="99f893e7-b4b8-49f5-9a77-1645236ca641" providerId="ADAL" clId="{45387D69-686D-482B-B33C-FC9018CCEC1E}" dt="2025-06-05T14:45:50.970" v="173" actId="1076"/>
          <ac:spMkLst>
            <pc:docMk/>
            <pc:sldMk cId="3969845139" sldId="5547"/>
            <ac:spMk id="11" creationId="{1FF2B4C5-8A56-C84F-4054-75AD1A2C300A}"/>
          </ac:spMkLst>
        </pc:spChg>
        <pc:spChg chg="mod">
          <ac:chgData name="Erika Castro Hurtado" userId="99f893e7-b4b8-49f5-9a77-1645236ca641" providerId="ADAL" clId="{45387D69-686D-482B-B33C-FC9018CCEC1E}" dt="2025-06-05T14:45:58.195" v="220" actId="1035"/>
          <ac:spMkLst>
            <pc:docMk/>
            <pc:sldMk cId="3969845139" sldId="5547"/>
            <ac:spMk id="12" creationId="{9D750775-C67E-7E93-0CDC-E6669389A617}"/>
          </ac:spMkLst>
        </pc:spChg>
        <pc:picChg chg="del">
          <ac:chgData name="Erika Castro Hurtado" userId="99f893e7-b4b8-49f5-9a77-1645236ca641" providerId="ADAL" clId="{45387D69-686D-482B-B33C-FC9018CCEC1E}" dt="2025-06-05T14:44:55.262" v="105" actId="478"/>
          <ac:picMkLst>
            <pc:docMk/>
            <pc:sldMk cId="3969845139" sldId="5547"/>
            <ac:picMk id="3" creationId="{88ACB0B0-A7E1-562B-1209-8B907C9D06F7}"/>
          </ac:picMkLst>
        </pc:picChg>
        <pc:picChg chg="add mod">
          <ac:chgData name="Erika Castro Hurtado" userId="99f893e7-b4b8-49f5-9a77-1645236ca641" providerId="ADAL" clId="{45387D69-686D-482B-B33C-FC9018CCEC1E}" dt="2025-06-05T14:52:59.686" v="296" actId="1076"/>
          <ac:picMkLst>
            <pc:docMk/>
            <pc:sldMk cId="3969845139" sldId="5547"/>
            <ac:picMk id="4" creationId="{D0D3413D-38DA-A99B-9069-7011125AC516}"/>
          </ac:picMkLst>
        </pc:picChg>
        <pc:picChg chg="del">
          <ac:chgData name="Erika Castro Hurtado" userId="99f893e7-b4b8-49f5-9a77-1645236ca641" providerId="ADAL" clId="{45387D69-686D-482B-B33C-FC9018CCEC1E}" dt="2025-06-05T14:44:57.433" v="106" actId="478"/>
          <ac:picMkLst>
            <pc:docMk/>
            <pc:sldMk cId="3969845139" sldId="5547"/>
            <ac:picMk id="13" creationId="{72C0E15C-009B-369B-98C9-9C03D61D5803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3:07.687" v="297" actId="1076"/>
        <pc:sldMkLst>
          <pc:docMk/>
          <pc:sldMk cId="910373489" sldId="5548"/>
        </pc:sldMkLst>
        <pc:graphicFrameChg chg="add mod modGraphic">
          <ac:chgData name="Erika Castro Hurtado" userId="99f893e7-b4b8-49f5-9a77-1645236ca641" providerId="ADAL" clId="{45387D69-686D-482B-B33C-FC9018CCEC1E}" dt="2025-06-05T14:53:07.687" v="297" actId="1076"/>
          <ac:graphicFrameMkLst>
            <pc:docMk/>
            <pc:sldMk cId="910373489" sldId="5548"/>
            <ac:graphicFrameMk id="3" creationId="{CEEE9CEE-95E7-01A4-2D43-BA64D1F8994F}"/>
          </ac:graphicFrameMkLst>
        </pc:graphicFrameChg>
        <pc:picChg chg="add del mod">
          <ac:chgData name="Erika Castro Hurtado" userId="99f893e7-b4b8-49f5-9a77-1645236ca641" providerId="ADAL" clId="{45387D69-686D-482B-B33C-FC9018CCEC1E}" dt="2025-06-05T14:47:41.923" v="227" actId="478"/>
          <ac:picMkLst>
            <pc:docMk/>
            <pc:sldMk cId="910373489" sldId="5548"/>
            <ac:picMk id="2" creationId="{1ECD6754-DE35-F550-13AE-597D7F473613}"/>
          </ac:picMkLst>
        </pc:picChg>
        <pc:picChg chg="del">
          <ac:chgData name="Erika Castro Hurtado" userId="99f893e7-b4b8-49f5-9a77-1645236ca641" providerId="ADAL" clId="{45387D69-686D-482B-B33C-FC9018CCEC1E}" dt="2025-06-05T14:47:25.703" v="225" actId="478"/>
          <ac:picMkLst>
            <pc:docMk/>
            <pc:sldMk cId="910373489" sldId="5548"/>
            <ac:picMk id="4" creationId="{0B740940-3047-28F3-D140-A8D833D20295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0:18.369" v="287" actId="14100"/>
        <pc:sldMkLst>
          <pc:docMk/>
          <pc:sldMk cId="2278808905" sldId="5549"/>
        </pc:sldMkLst>
        <pc:spChg chg="add mod">
          <ac:chgData name="Erika Castro Hurtado" userId="99f893e7-b4b8-49f5-9a77-1645236ca641" providerId="ADAL" clId="{45387D69-686D-482B-B33C-FC9018CCEC1E}" dt="2025-06-05T14:50:07.545" v="286" actId="1036"/>
          <ac:spMkLst>
            <pc:docMk/>
            <pc:sldMk cId="2278808905" sldId="5549"/>
            <ac:spMk id="6" creationId="{1B3D3DF7-F6D7-46DD-80E6-75E85B260ADF}"/>
          </ac:spMkLst>
        </pc:spChg>
        <pc:spChg chg="mod">
          <ac:chgData name="Erika Castro Hurtado" userId="99f893e7-b4b8-49f5-9a77-1645236ca641" providerId="ADAL" clId="{45387D69-686D-482B-B33C-FC9018CCEC1E}" dt="2025-06-05T14:49:51.986" v="275" actId="1036"/>
          <ac:spMkLst>
            <pc:docMk/>
            <pc:sldMk cId="2278808905" sldId="5549"/>
            <ac:spMk id="11" creationId="{2966B3F0-4579-5AA8-ED6C-163605897539}"/>
          </ac:spMkLst>
        </pc:spChg>
        <pc:spChg chg="mod">
          <ac:chgData name="Erika Castro Hurtado" userId="99f893e7-b4b8-49f5-9a77-1645236ca641" providerId="ADAL" clId="{45387D69-686D-482B-B33C-FC9018CCEC1E}" dt="2025-06-05T14:49:46.099" v="259" actId="1035"/>
          <ac:spMkLst>
            <pc:docMk/>
            <pc:sldMk cId="2278808905" sldId="5549"/>
            <ac:spMk id="12" creationId="{C816F0F8-0DAB-48D3-AFC7-D19CCDE0633A}"/>
          </ac:spMkLst>
        </pc:spChg>
        <pc:graphicFrameChg chg="del">
          <ac:chgData name="Erika Castro Hurtado" userId="99f893e7-b4b8-49f5-9a77-1645236ca641" providerId="ADAL" clId="{45387D69-686D-482B-B33C-FC9018CCEC1E}" dt="2025-06-05T14:49:08.166" v="235" actId="478"/>
          <ac:graphicFrameMkLst>
            <pc:docMk/>
            <pc:sldMk cId="2278808905" sldId="5549"/>
            <ac:graphicFrameMk id="3" creationId="{B67ECDD8-E4A2-AEDA-0AD1-C0326650B4BB}"/>
          </ac:graphicFrameMkLst>
        </pc:graphicFrameChg>
        <pc:picChg chg="add mod">
          <ac:chgData name="Erika Castro Hurtado" userId="99f893e7-b4b8-49f5-9a77-1645236ca641" providerId="ADAL" clId="{45387D69-686D-482B-B33C-FC9018CCEC1E}" dt="2025-06-05T14:50:18.369" v="287" actId="14100"/>
          <ac:picMkLst>
            <pc:docMk/>
            <pc:sldMk cId="2278808905" sldId="5549"/>
            <ac:picMk id="2" creationId="{49C797D1-00DC-496F-8F3C-E3A24009DDFC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4:04.234" v="300" actId="313"/>
        <pc:sldMkLst>
          <pc:docMk/>
          <pc:sldMk cId="1729685445" sldId="5550"/>
        </pc:sldMkLst>
        <pc:spChg chg="add mod">
          <ac:chgData name="Erika Castro Hurtado" userId="99f893e7-b4b8-49f5-9a77-1645236ca641" providerId="ADAL" clId="{45387D69-686D-482B-B33C-FC9018CCEC1E}" dt="2025-06-05T14:54:04.234" v="300" actId="313"/>
          <ac:spMkLst>
            <pc:docMk/>
            <pc:sldMk cId="1729685445" sldId="5550"/>
            <ac:spMk id="3" creationId="{856A9A30-39E1-05D7-CE80-CD7BD645AF5D}"/>
          </ac:spMkLst>
        </pc:spChg>
        <pc:spChg chg="del">
          <ac:chgData name="Erika Castro Hurtado" userId="99f893e7-b4b8-49f5-9a77-1645236ca641" providerId="ADAL" clId="{45387D69-686D-482B-B33C-FC9018CCEC1E}" dt="2025-06-05T14:51:48.264" v="293" actId="478"/>
          <ac:spMkLst>
            <pc:docMk/>
            <pc:sldMk cId="1729685445" sldId="5550"/>
            <ac:spMk id="6" creationId="{0E43AA15-E54C-BFB5-7AA1-7CB0A59A0D48}"/>
          </ac:spMkLst>
        </pc:spChg>
        <pc:picChg chg="del">
          <ac:chgData name="Erika Castro Hurtado" userId="99f893e7-b4b8-49f5-9a77-1645236ca641" providerId="ADAL" clId="{45387D69-686D-482B-B33C-FC9018CCEC1E}" dt="2025-06-05T14:51:45.013" v="292" actId="478"/>
          <ac:picMkLst>
            <pc:docMk/>
            <pc:sldMk cId="1729685445" sldId="5550"/>
            <ac:picMk id="2" creationId="{431F5B2F-633A-8C08-D87B-79327749353D}"/>
          </ac:picMkLst>
        </pc:picChg>
        <pc:picChg chg="add mod">
          <ac:chgData name="Erika Castro Hurtado" userId="99f893e7-b4b8-49f5-9a77-1645236ca641" providerId="ADAL" clId="{45387D69-686D-482B-B33C-FC9018CCEC1E}" dt="2025-06-05T14:52:02.853" v="294"/>
          <ac:picMkLst>
            <pc:docMk/>
            <pc:sldMk cId="1729685445" sldId="5550"/>
            <ac:picMk id="4" creationId="{79A90E71-4954-3694-4F61-BDB74AA9F1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EDE58-3307-C049-BB69-AFD52F345D80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6044C-FA8F-F14E-940A-6AD80D7BA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782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73F1E-85F0-7E4B-A5C8-66C2000EC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9091BA-45BF-2048-B384-E31E7BFB6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D5436B-E035-8541-ADB9-1FA0C93E2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9F8C0F-E5D2-9A4F-8848-EA868948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DC5C2-86AA-F04F-A728-05557DEA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38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51F6E-F5E6-6246-AC2E-01B49FDFF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40F4D1-3F97-3248-ABDD-AFBF58AF5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547905-0424-574C-995E-C394829E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28FE05-CE6B-FC4B-B835-5143852F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A83D26-D91F-9B4F-A94A-EB6D91D3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12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A46A67-DC8C-5C49-B90C-D9E581622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219126-1109-B742-8992-780A0DBAE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8C77F0-B117-6347-8245-87BB8AB2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48BACC-30B5-2F4E-8E8F-0DF0BEAF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6D5995-1076-734E-B119-1456E35F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3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C9D84-EAA1-BF49-B418-BBE12A1E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B8A989-90A4-EF4F-B2E8-B91780AAB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14CEFF-8E17-7547-B7A7-7904B2E1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A76986-6880-7545-8D03-2000CE45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6D73FD-19BA-C444-BD98-467541A1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570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E8624-9A61-D442-B957-F70816CAD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8889A5-1DD7-5440-8FA8-2343DFBAD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FDF1A2-E979-894A-A5B0-AF84A7BD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71B308-87D9-A444-95D3-7C5D91BC1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0E0ADF-E879-2C40-A233-D34791FC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884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F47FA-94D9-8B46-B2A1-26CC1D70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C5F0BC-BB9C-604D-8ED9-1444F954C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ED5D9A-6A2B-4049-8E35-2867066DC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22C9EC-1B6B-534C-B65F-F5BDF3B26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54AF80-4670-8E41-8F1B-4DDB70F9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E4C89E-4495-C544-ACEA-7AB0066B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453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86DA9-9AF7-EE45-9419-819C7EF3A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CAE1D0-84E5-854A-8F62-B2FFC7343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093EE0-0BA2-5247-B9A2-1AEB81210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E4AA53-32AD-0D4D-96DC-357D3BC11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6E34E54-04FF-1B4B-8BD0-82087E71C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9FE6F2-76E5-A343-B8A0-2C69C766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F5627F-51E0-6A46-8E85-9023C789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EF7913-0EF4-0C46-8F2E-60DDCA70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901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1D109-87F6-3144-B1A2-DB142E203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F5F172-8022-3C47-B625-209D39AE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3EFABF-90BA-DF40-8317-9BC50EE8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C44E19-C230-6D48-977F-851E01BA5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477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6B4A15-0997-E842-B40B-0FD6297C6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671B03-4D80-E64F-914F-259D1DF7C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B411F2-3224-2E4F-857C-148AF48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041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E35AB-C61F-4B45-82AA-796381B6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74DAA3-0E87-1847-AE7B-04ADF1D4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222272-ADEF-654C-B95A-250F355A6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F37A7-EC52-1849-A8C0-F2CD5C92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997899-EA70-A94C-AE9F-E709DD82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26CCE9-D6BC-E748-AA4A-861AA1DB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77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7B10C-7FC8-EC4C-83BA-0F700D2D6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45378E-C734-294A-BEBB-9FE5A8618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FCBFD3-651A-D840-8EFF-6D97BF1B1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DC104D-57CB-AE4B-AF0E-525ACE256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F35DD9-AEA5-9F43-89CC-BEC892C6E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4D6521-B8D4-E44F-A208-EED22C2F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69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34EE5E1-B2BD-2C4B-8A7B-6AEB1B82F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890B82-8317-0A45-B24F-2EABF9249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1851E5-2BE3-B848-9123-4742CC4BDB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2AE2D2-3FD0-3F43-B419-24E194AD9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6F7FDB-DC9B-E04C-80DB-8BA63E39E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17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223CA5-024A-A184-1B97-EF3D4CF1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70410"/>
            <a:ext cx="12192000" cy="2083835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Presupuestal</a:t>
            </a:r>
            <a:endParaRPr lang="es-CO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0DED157-2CA9-5EBE-0A89-04C9D58977C3}"/>
              </a:ext>
            </a:extLst>
          </p:cNvPr>
          <p:cNvSpPr txBox="1">
            <a:spLocks/>
          </p:cNvSpPr>
          <p:nvPr/>
        </p:nvSpPr>
        <p:spPr>
          <a:xfrm>
            <a:off x="0" y="4365522"/>
            <a:ext cx="12192000" cy="845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Rectoría</a:t>
            </a:r>
          </a:p>
          <a:p>
            <a:pPr algn="ctr"/>
            <a:r>
              <a:rPr lang="es-ES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Vicerrectoría Administrativa y Financiera</a:t>
            </a:r>
          </a:p>
          <a:p>
            <a:pPr algn="ctr"/>
            <a:r>
              <a:rPr lang="es-ES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Financiera</a:t>
            </a:r>
            <a:endParaRPr lang="es-CO" sz="3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9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80525E-B048-B5AE-8F6D-903F080D0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E7E39-FEA6-195B-A46C-2F152568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7167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2022</a:t>
            </a:r>
          </a:p>
        </p:txBody>
      </p:sp>
    </p:spTree>
    <p:extLst>
      <p:ext uri="{BB962C8B-B14F-4D97-AF65-F5344CB8AC3E}">
        <p14:creationId xmlns:p14="http://schemas.microsoft.com/office/powerpoint/2010/main" val="15739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3055B8-90DF-1ACB-A646-1A3425E9B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FDEDCB3A-5657-B6A5-476B-1BFAB36E9423}"/>
              </a:ext>
            </a:extLst>
          </p:cNvPr>
          <p:cNvSpPr txBox="1">
            <a:spLocks/>
          </p:cNvSpPr>
          <p:nvPr/>
        </p:nvSpPr>
        <p:spPr>
          <a:xfrm>
            <a:off x="57509" y="6679839"/>
            <a:ext cx="11038788" cy="235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Vicerrectoría Administrativa y Financiera - </a:t>
            </a:r>
            <a:r>
              <a:rPr kumimoji="0" lang="es-CO" sz="14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Dirección </a:t>
            </a: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Financiera</a:t>
            </a:r>
            <a:endParaRPr lang="es-CO" sz="1400">
              <a:solidFill>
                <a:prstClr val="white"/>
              </a:solidFill>
              <a:latin typeface="Arial"/>
              <a:cs typeface="Arial"/>
            </a:endParaRPr>
          </a:p>
          <a:p>
            <a:pPr algn="r">
              <a:defRPr/>
            </a:pPr>
            <a:endParaRPr lang="es-CO" sz="1400" i="1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2966B3F0-4579-5AA8-ED6C-163605897539}"/>
              </a:ext>
            </a:extLst>
          </p:cNvPr>
          <p:cNvSpPr txBox="1">
            <a:spLocks/>
          </p:cNvSpPr>
          <p:nvPr/>
        </p:nvSpPr>
        <p:spPr>
          <a:xfrm>
            <a:off x="3889827" y="1015812"/>
            <a:ext cx="7997072" cy="251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ifras</a:t>
            </a:r>
            <a:r>
              <a:rPr lang="es-C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millones de pesos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C816F0F8-0DAB-48D3-AFC7-D19CCDE06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077" y="428657"/>
            <a:ext cx="9094572" cy="760255"/>
          </a:xfrm>
        </p:spPr>
        <p:txBody>
          <a:bodyPr>
            <a:noAutofit/>
          </a:bodyPr>
          <a:lstStyle/>
          <a:p>
            <a:pPr algn="ctr"/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y Ejecución Presupuestal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B3D3DF7-F6D7-46DD-80E6-75E85B260ADF}"/>
              </a:ext>
            </a:extLst>
          </p:cNvPr>
          <p:cNvSpPr/>
          <p:nvPr/>
        </p:nvSpPr>
        <p:spPr>
          <a:xfrm>
            <a:off x="378031" y="4799606"/>
            <a:ext cx="112494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F2A900"/>
              </a:buClr>
            </a:pPr>
            <a:r>
              <a:rPr lang="es-E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Durante el año 2022, el Consejo Superior aprobó adiciones al presupuesto por el orden de los $23,518 </a:t>
            </a:r>
            <a:r>
              <a:rPr lang="es-ES" sz="140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Mcop</a:t>
            </a:r>
            <a:r>
              <a:rPr lang="es-E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  Éstas adiciones en su mayoría estuvieron relacionadas con adquisición de inmuebles, creación de nueva empresa, incremento de la oferta académica para programas virtuales o programas ETDH y algunas relacionadas con la necesidad de mayor gasto por incremento del IPC 2021. </a:t>
            </a:r>
          </a:p>
          <a:p>
            <a:pPr algn="just">
              <a:buClr>
                <a:srgbClr val="F2A900"/>
              </a:buClr>
            </a:pPr>
            <a:endParaRPr lang="es-ES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Clr>
                <a:srgbClr val="F2A900"/>
              </a:buClr>
            </a:pPr>
            <a:r>
              <a:rPr lang="es-E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La cifra de $2,490 millones son gastos ejecutados en 2022 que corresponden a presupuesto de la vigencia 2021.</a:t>
            </a:r>
          </a:p>
          <a:p>
            <a:pPr algn="just">
              <a:buClr>
                <a:srgbClr val="F2A900"/>
              </a:buClr>
            </a:pPr>
            <a:endParaRPr lang="es-ES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Clr>
                <a:srgbClr val="F2A900"/>
              </a:buClr>
            </a:pPr>
            <a:r>
              <a:rPr lang="es-E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En general el presupuesto de Ingresos tuvo en promedio una ejecución del </a:t>
            </a:r>
            <a:r>
              <a:rPr lang="es-ES" sz="1400" dirty="0">
                <a:solidFill>
                  <a:schemeClr val="tx2">
                    <a:lumMod val="50000"/>
                  </a:schemeClr>
                </a:solidFill>
              </a:rPr>
              <a:t>86</a:t>
            </a:r>
            <a:r>
              <a:rPr lang="es-E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% con un buen comportamiento de otros ingresos académicos y los ingresos por el rendimiento del portafolio de inversiones.  Los gastos tuvieron una ejecución en promedio del 72%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9C797D1-00DC-496F-8F3C-E3A24009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557" y="1489794"/>
            <a:ext cx="10952939" cy="323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808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EA16612DDE894B92B5E5842C3BBC51" ma:contentTypeVersion="16" ma:contentTypeDescription="Create a new document." ma:contentTypeScope="" ma:versionID="7f4db24ac9c7772f10e7f10102c6f8ff">
  <xsd:schema xmlns:xsd="http://www.w3.org/2001/XMLSchema" xmlns:xs="http://www.w3.org/2001/XMLSchema" xmlns:p="http://schemas.microsoft.com/office/2006/metadata/properties" xmlns:ns3="0c554bfd-51c7-4ce1-aef8-078280520b1f" xmlns:ns4="d5063148-a520-4f95-bcc7-98a3a3ada826" targetNamespace="http://schemas.microsoft.com/office/2006/metadata/properties" ma:root="true" ma:fieldsID="cbb02def1c753980ca41de4ee6315b2f" ns3:_="" ns4:_="">
    <xsd:import namespace="0c554bfd-51c7-4ce1-aef8-078280520b1f"/>
    <xsd:import namespace="d5063148-a520-4f95-bcc7-98a3a3ada82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Location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554bfd-51c7-4ce1-aef8-078280520b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063148-a520-4f95-bcc7-98a3a3ada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5063148-a520-4f95-bcc7-98a3a3ada8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1CDDA0-B573-4E8D-BD65-4F5E465861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554bfd-51c7-4ce1-aef8-078280520b1f"/>
    <ds:schemaRef ds:uri="d5063148-a520-4f95-bcc7-98a3a3ada8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2D8D4D-11FD-4CE7-95FE-23CB1C6C6CE7}">
  <ds:schemaRefs>
    <ds:schemaRef ds:uri="http://purl.org/dc/dcmitype/"/>
    <ds:schemaRef ds:uri="http://purl.org/dc/elements/1.1/"/>
    <ds:schemaRef ds:uri="d5063148-a520-4f95-bcc7-98a3a3ada8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c554bfd-51c7-4ce1-aef8-078280520b1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18EDA4-E820-4F9A-9DB6-100E2FE194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155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Ejecución Presupuestal</vt:lpstr>
      <vt:lpstr>Año 2022</vt:lpstr>
      <vt:lpstr>Presupuesto y Ejecución Presupuestal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Carolina Henao Castro</dc:creator>
  <cp:lastModifiedBy>Christian Andres Ferro Saavedra</cp:lastModifiedBy>
  <cp:revision>208</cp:revision>
  <dcterms:created xsi:type="dcterms:W3CDTF">2021-01-22T16:19:57Z</dcterms:created>
  <dcterms:modified xsi:type="dcterms:W3CDTF">2025-06-05T15:16:22Z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0x01010051EA16612DDE894B92B5E5842C3BBC51</vt:lpwstr>
  </property>
</Properties>
</file>