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changesInfos/changesInfo1.xml" ContentType="application/vnd.ms-powerpoint.changesinfo+xml"/>
  <Override PartName="/ppt/revisionInfo.xml" ContentType="application/vnd.ms-powerpoint.revisioninfo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4"/>
  </p:sldMasterIdLst>
  <p:notesMasterIdLst>
    <p:notesMasterId r:id="rId8"/>
  </p:notesMasterIdLst>
  <p:sldIdLst>
    <p:sldId id="257" r:id="rId5"/>
    <p:sldId id="5545" r:id="rId6"/>
    <p:sldId id="5548" r:id="rId7"/>
  </p:sldIdLst>
  <p:sldSz cx="12192000" cy="6858000"/>
  <p:notesSz cx="6858000" cy="9144000"/>
  <p:defaultTextStyle>
    <a:defPPr>
      <a:defRPr lang="es-CO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89464506-389A-9ED5-BD26-5B1887FDC464}" name="Nidia Milena Cabrera Cano" initials="NC" userId="S::ncabrera@lasalle.edu.co::4648efb1-fdab-4336-8d97-65a78d080693" providerId="AD"/>
  <p188:author id="{99056B1B-E78C-F978-92A7-638DB22DF45D}" name="Erika Castro Hurtado" initials="EC" userId="S::ercastro@lasalle.edu.co::99f893e7-b4b8-49f5-9a77-1645236ca641" providerId="AD"/>
  <p188:author id="{7A70C956-5501-741E-71F0-599D46041941}" name="Christian Andres Ferro Saavedra" initials="CS" userId="S::caferro@lasalle.edu.co::4eee67b0-24e4-49aa-9523-05779491c200" providerId="AD"/>
  <p188:author id="{BB2B0B82-5C46-85C7-0E3F-B67B900F1C04}" name="Mauricio Antonio Mongui Cortes" initials="MC" userId="S::mmongui@lasalle.edu.co::c9cee298-ddd6-4ddb-8a7a-689df2327f06" providerId="AD"/>
  <p188:author id="{737EE3E5-CDEB-9A44-13E0-1D5F0C70348F}" name="Angela Maria Franky Castiblanco" initials="AC" userId="S::afranky@lasalle.edu.co::3f88736c-669f-4cd6-8501-1eaa9d3ac39d" providerId="AD"/>
</p188: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FF"/>
    <a:srgbClr val="DEEBF7"/>
    <a:srgbClr val="FFF2CC"/>
    <a:srgbClr val="73FEFF"/>
    <a:srgbClr val="FFFC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45387D69-686D-482B-B33C-FC9018CCEC1E}" v="46" dt="2025-06-05T14:55:30.367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D5ABB26-0587-4C30-8999-92F81FD0307C}" styleName="Sin estilo ni cuadrícula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>
      <p:cViewPr varScale="1">
        <p:scale>
          <a:sx n="67" d="100"/>
          <a:sy n="67" d="100"/>
        </p:scale>
        <p:origin x="834" y="4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notesMaster" Target="notesMasters/notesMaster1.xml"/><Relationship Id="rId13" Type="http://schemas.microsoft.com/office/2016/11/relationships/changesInfo" Target="changesInfos/changesInfo1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tableStyles" Target="tableStyles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theme" Target="theme/theme1.xml"/><Relationship Id="rId5" Type="http://schemas.openxmlformats.org/officeDocument/2006/relationships/slide" Target="slides/slide1.xml"/><Relationship Id="rId15" Type="http://schemas.microsoft.com/office/2018/10/relationships/authors" Target="authors.xml"/><Relationship Id="rId10" Type="http://schemas.openxmlformats.org/officeDocument/2006/relationships/viewProps" Target="viewProps.xml"/><Relationship Id="rId4" Type="http://schemas.openxmlformats.org/officeDocument/2006/relationships/slideMaster" Target="slideMasters/slideMaster1.xml"/><Relationship Id="rId9" Type="http://schemas.openxmlformats.org/officeDocument/2006/relationships/presProps" Target="presProps.xml"/><Relationship Id="rId14" Type="http://schemas.microsoft.com/office/2015/10/relationships/revisionInfo" Target="revisionInfo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Erika Castro Hurtado" userId="99f893e7-b4b8-49f5-9a77-1645236ca641" providerId="ADAL" clId="{45387D69-686D-482B-B33C-FC9018CCEC1E}"/>
    <pc:docChg chg="undo custSel addSld delSld modSld sldOrd">
      <pc:chgData name="Erika Castro Hurtado" userId="99f893e7-b4b8-49f5-9a77-1645236ca641" providerId="ADAL" clId="{45387D69-686D-482B-B33C-FC9018CCEC1E}" dt="2025-06-05T14:54:04.234" v="300" actId="313"/>
      <pc:docMkLst>
        <pc:docMk/>
      </pc:docMkLst>
      <pc:sldChg chg="modSp mod">
        <pc:chgData name="Erika Castro Hurtado" userId="99f893e7-b4b8-49f5-9a77-1645236ca641" providerId="ADAL" clId="{45387D69-686D-482B-B33C-FC9018CCEC1E}" dt="2025-06-05T14:34:06.153" v="2" actId="6549"/>
        <pc:sldMkLst>
          <pc:docMk/>
          <pc:sldMk cId="2586691462" sldId="257"/>
        </pc:sldMkLst>
        <pc:spChg chg="mod">
          <ac:chgData name="Erika Castro Hurtado" userId="99f893e7-b4b8-49f5-9a77-1645236ca641" providerId="ADAL" clId="{45387D69-686D-482B-B33C-FC9018CCEC1E}" dt="2025-06-05T14:34:06.153" v="2" actId="6549"/>
          <ac:spMkLst>
            <pc:docMk/>
            <pc:sldMk cId="2586691462" sldId="257"/>
            <ac:spMk id="2" creationId="{6D223CA5-024A-A184-1B97-EF3D4CF17DE9}"/>
          </ac:spMkLst>
        </pc:spChg>
      </pc:sldChg>
      <pc:sldChg chg="del">
        <pc:chgData name="Erika Castro Hurtado" userId="99f893e7-b4b8-49f5-9a77-1645236ca641" providerId="ADAL" clId="{45387D69-686D-482B-B33C-FC9018CCEC1E}" dt="2025-06-05T14:34:24.556" v="3" actId="47"/>
        <pc:sldMkLst>
          <pc:docMk/>
          <pc:sldMk cId="2829365534" sldId="258"/>
        </pc:sldMkLst>
      </pc:sldChg>
      <pc:sldChg chg="del">
        <pc:chgData name="Erika Castro Hurtado" userId="99f893e7-b4b8-49f5-9a77-1645236ca641" providerId="ADAL" clId="{45387D69-686D-482B-B33C-FC9018CCEC1E}" dt="2025-06-05T14:34:26.236" v="4" actId="47"/>
        <pc:sldMkLst>
          <pc:docMk/>
          <pc:sldMk cId="3327682814" sldId="260"/>
        </pc:sldMkLst>
      </pc:sldChg>
      <pc:sldChg chg="del">
        <pc:chgData name="Erika Castro Hurtado" userId="99f893e7-b4b8-49f5-9a77-1645236ca641" providerId="ADAL" clId="{45387D69-686D-482B-B33C-FC9018CCEC1E}" dt="2025-06-05T14:34:29.659" v="8" actId="47"/>
        <pc:sldMkLst>
          <pc:docMk/>
          <pc:sldMk cId="614032684" sldId="264"/>
        </pc:sldMkLst>
      </pc:sldChg>
      <pc:sldChg chg="modSp mod">
        <pc:chgData name="Erika Castro Hurtado" userId="99f893e7-b4b8-49f5-9a77-1645236ca641" providerId="ADAL" clId="{45387D69-686D-482B-B33C-FC9018CCEC1E}" dt="2025-06-05T14:35:37.557" v="67" actId="20577"/>
        <pc:sldMkLst>
          <pc:docMk/>
          <pc:sldMk cId="1606823213" sldId="265"/>
        </pc:sldMkLst>
        <pc:spChg chg="mod">
          <ac:chgData name="Erika Castro Hurtado" userId="99f893e7-b4b8-49f5-9a77-1645236ca641" providerId="ADAL" clId="{45387D69-686D-482B-B33C-FC9018CCEC1E}" dt="2025-06-05T14:35:37.557" v="67" actId="20577"/>
          <ac:spMkLst>
            <pc:docMk/>
            <pc:sldMk cId="1606823213" sldId="265"/>
            <ac:spMk id="2" creationId="{6D223CA5-024A-A184-1B97-EF3D4CF17DE9}"/>
          </ac:spMkLst>
        </pc:spChg>
      </pc:sldChg>
      <pc:sldChg chg="del">
        <pc:chgData name="Erika Castro Hurtado" userId="99f893e7-b4b8-49f5-9a77-1645236ca641" providerId="ADAL" clId="{45387D69-686D-482B-B33C-FC9018CCEC1E}" dt="2025-06-05T14:34:53.712" v="10" actId="47"/>
        <pc:sldMkLst>
          <pc:docMk/>
          <pc:sldMk cId="3460397251" sldId="267"/>
        </pc:sldMkLst>
      </pc:sldChg>
      <pc:sldChg chg="del">
        <pc:chgData name="Erika Castro Hurtado" userId="99f893e7-b4b8-49f5-9a77-1645236ca641" providerId="ADAL" clId="{45387D69-686D-482B-B33C-FC9018CCEC1E}" dt="2025-06-05T14:34:59.728" v="22" actId="47"/>
        <pc:sldMkLst>
          <pc:docMk/>
          <pc:sldMk cId="924251131" sldId="270"/>
        </pc:sldMkLst>
      </pc:sldChg>
      <pc:sldChg chg="del">
        <pc:chgData name="Erika Castro Hurtado" userId="99f893e7-b4b8-49f5-9a77-1645236ca641" providerId="ADAL" clId="{45387D69-686D-482B-B33C-FC9018CCEC1E}" dt="2025-06-05T14:34:55.649" v="15" actId="47"/>
        <pc:sldMkLst>
          <pc:docMk/>
          <pc:sldMk cId="3623515947" sldId="271"/>
        </pc:sldMkLst>
      </pc:sldChg>
      <pc:sldChg chg="del">
        <pc:chgData name="Erika Castro Hurtado" userId="99f893e7-b4b8-49f5-9a77-1645236ca641" providerId="ADAL" clId="{45387D69-686D-482B-B33C-FC9018CCEC1E}" dt="2025-06-05T14:34:56.368" v="17" actId="47"/>
        <pc:sldMkLst>
          <pc:docMk/>
          <pc:sldMk cId="2174895010" sldId="272"/>
        </pc:sldMkLst>
      </pc:sldChg>
      <pc:sldChg chg="del">
        <pc:chgData name="Erika Castro Hurtado" userId="99f893e7-b4b8-49f5-9a77-1645236ca641" providerId="ADAL" clId="{45387D69-686D-482B-B33C-FC9018CCEC1E}" dt="2025-06-05T14:34:54.587" v="12" actId="47"/>
        <pc:sldMkLst>
          <pc:docMk/>
          <pc:sldMk cId="1260274063" sldId="275"/>
        </pc:sldMkLst>
      </pc:sldChg>
      <pc:sldChg chg="del">
        <pc:chgData name="Erika Castro Hurtado" userId="99f893e7-b4b8-49f5-9a77-1645236ca641" providerId="ADAL" clId="{45387D69-686D-482B-B33C-FC9018CCEC1E}" dt="2025-06-05T14:35:01.079" v="26" actId="47"/>
        <pc:sldMkLst>
          <pc:docMk/>
          <pc:sldMk cId="2364396885" sldId="276"/>
        </pc:sldMkLst>
      </pc:sldChg>
      <pc:sldChg chg="del">
        <pc:chgData name="Erika Castro Hurtado" userId="99f893e7-b4b8-49f5-9a77-1645236ca641" providerId="ADAL" clId="{45387D69-686D-482B-B33C-FC9018CCEC1E}" dt="2025-06-05T14:34:57.055" v="19" actId="47"/>
        <pc:sldMkLst>
          <pc:docMk/>
          <pc:sldMk cId="183461206" sldId="278"/>
        </pc:sldMkLst>
      </pc:sldChg>
      <pc:sldChg chg="del">
        <pc:chgData name="Erika Castro Hurtado" userId="99f893e7-b4b8-49f5-9a77-1645236ca641" providerId="ADAL" clId="{45387D69-686D-482B-B33C-FC9018CCEC1E}" dt="2025-06-05T14:35:01.857" v="28" actId="47"/>
        <pc:sldMkLst>
          <pc:docMk/>
          <pc:sldMk cId="2525430599" sldId="279"/>
        </pc:sldMkLst>
      </pc:sldChg>
      <pc:sldChg chg="del">
        <pc:chgData name="Erika Castro Hurtado" userId="99f893e7-b4b8-49f5-9a77-1645236ca641" providerId="ADAL" clId="{45387D69-686D-482B-B33C-FC9018CCEC1E}" dt="2025-06-05T14:35:04.430" v="34" actId="47"/>
        <pc:sldMkLst>
          <pc:docMk/>
          <pc:sldMk cId="4076518461" sldId="280"/>
        </pc:sldMkLst>
      </pc:sldChg>
      <pc:sldChg chg="del">
        <pc:chgData name="Erika Castro Hurtado" userId="99f893e7-b4b8-49f5-9a77-1645236ca641" providerId="ADAL" clId="{45387D69-686D-482B-B33C-FC9018CCEC1E}" dt="2025-06-05T14:35:02.223" v="29" actId="47"/>
        <pc:sldMkLst>
          <pc:docMk/>
          <pc:sldMk cId="500405180" sldId="282"/>
        </pc:sldMkLst>
      </pc:sldChg>
      <pc:sldChg chg="del">
        <pc:chgData name="Erika Castro Hurtado" userId="99f893e7-b4b8-49f5-9a77-1645236ca641" providerId="ADAL" clId="{45387D69-686D-482B-B33C-FC9018CCEC1E}" dt="2025-06-05T14:35:03.730" v="33" actId="47"/>
        <pc:sldMkLst>
          <pc:docMk/>
          <pc:sldMk cId="3909069424" sldId="283"/>
        </pc:sldMkLst>
      </pc:sldChg>
      <pc:sldChg chg="del">
        <pc:chgData name="Erika Castro Hurtado" userId="99f893e7-b4b8-49f5-9a77-1645236ca641" providerId="ADAL" clId="{45387D69-686D-482B-B33C-FC9018CCEC1E}" dt="2025-06-05T14:35:05.503" v="36" actId="47"/>
        <pc:sldMkLst>
          <pc:docMk/>
          <pc:sldMk cId="1574689145" sldId="288"/>
        </pc:sldMkLst>
      </pc:sldChg>
      <pc:sldChg chg="del">
        <pc:chgData name="Erika Castro Hurtado" userId="99f893e7-b4b8-49f5-9a77-1645236ca641" providerId="ADAL" clId="{45387D69-686D-482B-B33C-FC9018CCEC1E}" dt="2025-06-05T14:35:07.701" v="39" actId="47"/>
        <pc:sldMkLst>
          <pc:docMk/>
          <pc:sldMk cId="1478554005" sldId="290"/>
        </pc:sldMkLst>
      </pc:sldChg>
      <pc:sldChg chg="del">
        <pc:chgData name="Erika Castro Hurtado" userId="99f893e7-b4b8-49f5-9a77-1645236ca641" providerId="ADAL" clId="{45387D69-686D-482B-B33C-FC9018CCEC1E}" dt="2025-06-05T14:35:11.518" v="48" actId="47"/>
        <pc:sldMkLst>
          <pc:docMk/>
          <pc:sldMk cId="3760469242" sldId="292"/>
        </pc:sldMkLst>
      </pc:sldChg>
      <pc:sldChg chg="del">
        <pc:chgData name="Erika Castro Hurtado" userId="99f893e7-b4b8-49f5-9a77-1645236ca641" providerId="ADAL" clId="{45387D69-686D-482B-B33C-FC9018CCEC1E}" dt="2025-06-05T14:35:08.899" v="41" actId="47"/>
        <pc:sldMkLst>
          <pc:docMk/>
          <pc:sldMk cId="1741603208" sldId="293"/>
        </pc:sldMkLst>
      </pc:sldChg>
      <pc:sldChg chg="del">
        <pc:chgData name="Erika Castro Hurtado" userId="99f893e7-b4b8-49f5-9a77-1645236ca641" providerId="ADAL" clId="{45387D69-686D-482B-B33C-FC9018CCEC1E}" dt="2025-06-05T14:35:09.339" v="42" actId="47"/>
        <pc:sldMkLst>
          <pc:docMk/>
          <pc:sldMk cId="32792607" sldId="294"/>
        </pc:sldMkLst>
      </pc:sldChg>
      <pc:sldChg chg="del">
        <pc:chgData name="Erika Castro Hurtado" userId="99f893e7-b4b8-49f5-9a77-1645236ca641" providerId="ADAL" clId="{45387D69-686D-482B-B33C-FC9018CCEC1E}" dt="2025-06-05T14:35:09.670" v="43" actId="47"/>
        <pc:sldMkLst>
          <pc:docMk/>
          <pc:sldMk cId="221449259" sldId="295"/>
        </pc:sldMkLst>
      </pc:sldChg>
      <pc:sldChg chg="del">
        <pc:chgData name="Erika Castro Hurtado" userId="99f893e7-b4b8-49f5-9a77-1645236ca641" providerId="ADAL" clId="{45387D69-686D-482B-B33C-FC9018CCEC1E}" dt="2025-06-05T14:35:10.007" v="44" actId="47"/>
        <pc:sldMkLst>
          <pc:docMk/>
          <pc:sldMk cId="182788540" sldId="296"/>
        </pc:sldMkLst>
      </pc:sldChg>
      <pc:sldChg chg="del">
        <pc:chgData name="Erika Castro Hurtado" userId="99f893e7-b4b8-49f5-9a77-1645236ca641" providerId="ADAL" clId="{45387D69-686D-482B-B33C-FC9018CCEC1E}" dt="2025-06-05T14:35:10.723" v="46" actId="47"/>
        <pc:sldMkLst>
          <pc:docMk/>
          <pc:sldMk cId="923428473" sldId="297"/>
        </pc:sldMkLst>
      </pc:sldChg>
      <pc:sldChg chg="del">
        <pc:chgData name="Erika Castro Hurtado" userId="99f893e7-b4b8-49f5-9a77-1645236ca641" providerId="ADAL" clId="{45387D69-686D-482B-B33C-FC9018CCEC1E}" dt="2025-06-05T14:35:08.338" v="40" actId="47"/>
        <pc:sldMkLst>
          <pc:docMk/>
          <pc:sldMk cId="4000281017" sldId="298"/>
        </pc:sldMkLst>
      </pc:sldChg>
      <pc:sldChg chg="del">
        <pc:chgData name="Erika Castro Hurtado" userId="99f893e7-b4b8-49f5-9a77-1645236ca641" providerId="ADAL" clId="{45387D69-686D-482B-B33C-FC9018CCEC1E}" dt="2025-06-05T14:35:14.510" v="57" actId="47"/>
        <pc:sldMkLst>
          <pc:docMk/>
          <pc:sldMk cId="56960895" sldId="303"/>
        </pc:sldMkLst>
      </pc:sldChg>
      <pc:sldChg chg="del">
        <pc:chgData name="Erika Castro Hurtado" userId="99f893e7-b4b8-49f5-9a77-1645236ca641" providerId="ADAL" clId="{45387D69-686D-482B-B33C-FC9018CCEC1E}" dt="2025-06-05T14:34:55.994" v="16" actId="47"/>
        <pc:sldMkLst>
          <pc:docMk/>
          <pc:sldMk cId="3558997779" sldId="308"/>
        </pc:sldMkLst>
      </pc:sldChg>
      <pc:sldChg chg="del">
        <pc:chgData name="Erika Castro Hurtado" userId="99f893e7-b4b8-49f5-9a77-1645236ca641" providerId="ADAL" clId="{45387D69-686D-482B-B33C-FC9018CCEC1E}" dt="2025-06-05T14:34:55.283" v="14" actId="47"/>
        <pc:sldMkLst>
          <pc:docMk/>
          <pc:sldMk cId="2820768612" sldId="311"/>
        </pc:sldMkLst>
      </pc:sldChg>
      <pc:sldChg chg="del">
        <pc:chgData name="Erika Castro Hurtado" userId="99f893e7-b4b8-49f5-9a77-1645236ca641" providerId="ADAL" clId="{45387D69-686D-482B-B33C-FC9018CCEC1E}" dt="2025-06-05T14:34:56.691" v="18" actId="47"/>
        <pc:sldMkLst>
          <pc:docMk/>
          <pc:sldMk cId="3561794752" sldId="312"/>
        </pc:sldMkLst>
      </pc:sldChg>
      <pc:sldChg chg="del">
        <pc:chgData name="Erika Castro Hurtado" userId="99f893e7-b4b8-49f5-9a77-1645236ca641" providerId="ADAL" clId="{45387D69-686D-482B-B33C-FC9018CCEC1E}" dt="2025-06-05T14:35:00.412" v="24" actId="47"/>
        <pc:sldMkLst>
          <pc:docMk/>
          <pc:sldMk cId="1508559551" sldId="318"/>
        </pc:sldMkLst>
      </pc:sldChg>
      <pc:sldChg chg="del">
        <pc:chgData name="Erika Castro Hurtado" userId="99f893e7-b4b8-49f5-9a77-1645236ca641" providerId="ADAL" clId="{45387D69-686D-482B-B33C-FC9018CCEC1E}" dt="2025-06-05T14:35:07.149" v="38" actId="47"/>
        <pc:sldMkLst>
          <pc:docMk/>
          <pc:sldMk cId="4047044701" sldId="325"/>
        </pc:sldMkLst>
      </pc:sldChg>
      <pc:sldChg chg="del">
        <pc:chgData name="Erika Castro Hurtado" userId="99f893e7-b4b8-49f5-9a77-1645236ca641" providerId="ADAL" clId="{45387D69-686D-482B-B33C-FC9018CCEC1E}" dt="2025-06-05T14:34:58.221" v="20" actId="47"/>
        <pc:sldMkLst>
          <pc:docMk/>
          <pc:sldMk cId="3963971647" sldId="331"/>
        </pc:sldMkLst>
      </pc:sldChg>
      <pc:sldChg chg="del">
        <pc:chgData name="Erika Castro Hurtado" userId="99f893e7-b4b8-49f5-9a77-1645236ca641" providerId="ADAL" clId="{45387D69-686D-482B-B33C-FC9018CCEC1E}" dt="2025-06-05T14:34:52.791" v="9" actId="47"/>
        <pc:sldMkLst>
          <pc:docMk/>
          <pc:sldMk cId="3827090224" sldId="336"/>
        </pc:sldMkLst>
      </pc:sldChg>
      <pc:sldChg chg="del">
        <pc:chgData name="Erika Castro Hurtado" userId="99f893e7-b4b8-49f5-9a77-1645236ca641" providerId="ADAL" clId="{45387D69-686D-482B-B33C-FC9018CCEC1E}" dt="2025-06-05T14:34:59.024" v="21" actId="47"/>
        <pc:sldMkLst>
          <pc:docMk/>
          <pc:sldMk cId="2843057220" sldId="339"/>
        </pc:sldMkLst>
      </pc:sldChg>
      <pc:sldChg chg="del">
        <pc:chgData name="Erika Castro Hurtado" userId="99f893e7-b4b8-49f5-9a77-1645236ca641" providerId="ADAL" clId="{45387D69-686D-482B-B33C-FC9018CCEC1E}" dt="2025-06-05T14:35:00.714" v="25" actId="47"/>
        <pc:sldMkLst>
          <pc:docMk/>
          <pc:sldMk cId="604497923" sldId="340"/>
        </pc:sldMkLst>
      </pc:sldChg>
      <pc:sldChg chg="del">
        <pc:chgData name="Erika Castro Hurtado" userId="99f893e7-b4b8-49f5-9a77-1645236ca641" providerId="ADAL" clId="{45387D69-686D-482B-B33C-FC9018CCEC1E}" dt="2025-06-05T14:34:54.186" v="11" actId="47"/>
        <pc:sldMkLst>
          <pc:docMk/>
          <pc:sldMk cId="489113919" sldId="342"/>
        </pc:sldMkLst>
      </pc:sldChg>
      <pc:sldChg chg="del">
        <pc:chgData name="Erika Castro Hurtado" userId="99f893e7-b4b8-49f5-9a77-1645236ca641" providerId="ADAL" clId="{45387D69-686D-482B-B33C-FC9018CCEC1E}" dt="2025-06-05T14:34:54.964" v="13" actId="47"/>
        <pc:sldMkLst>
          <pc:docMk/>
          <pc:sldMk cId="1990251394" sldId="343"/>
        </pc:sldMkLst>
      </pc:sldChg>
      <pc:sldChg chg="del">
        <pc:chgData name="Erika Castro Hurtado" userId="99f893e7-b4b8-49f5-9a77-1645236ca641" providerId="ADAL" clId="{45387D69-686D-482B-B33C-FC9018CCEC1E}" dt="2025-06-05T14:35:01.524" v="27" actId="47"/>
        <pc:sldMkLst>
          <pc:docMk/>
          <pc:sldMk cId="4170033679" sldId="344"/>
        </pc:sldMkLst>
      </pc:sldChg>
      <pc:sldChg chg="del">
        <pc:chgData name="Erika Castro Hurtado" userId="99f893e7-b4b8-49f5-9a77-1645236ca641" providerId="ADAL" clId="{45387D69-686D-482B-B33C-FC9018CCEC1E}" dt="2025-06-05T14:35:06.480" v="37" actId="47"/>
        <pc:sldMkLst>
          <pc:docMk/>
          <pc:sldMk cId="2793991563" sldId="347"/>
        </pc:sldMkLst>
      </pc:sldChg>
      <pc:sldChg chg="del">
        <pc:chgData name="Erika Castro Hurtado" userId="99f893e7-b4b8-49f5-9a77-1645236ca641" providerId="ADAL" clId="{45387D69-686D-482B-B33C-FC9018CCEC1E}" dt="2025-06-05T14:35:04.922" v="35" actId="47"/>
        <pc:sldMkLst>
          <pc:docMk/>
          <pc:sldMk cId="2859875330" sldId="351"/>
        </pc:sldMkLst>
      </pc:sldChg>
      <pc:sldChg chg="add del ord setBg">
        <pc:chgData name="Erika Castro Hurtado" userId="99f893e7-b4b8-49f5-9a77-1645236ca641" providerId="ADAL" clId="{45387D69-686D-482B-B33C-FC9018CCEC1E}" dt="2025-06-05T14:35:29.002" v="62" actId="47"/>
        <pc:sldMkLst>
          <pc:docMk/>
          <pc:sldMk cId="320469221" sldId="353"/>
        </pc:sldMkLst>
      </pc:sldChg>
      <pc:sldChg chg="modSp add mod ord">
        <pc:chgData name="Erika Castro Hurtado" userId="99f893e7-b4b8-49f5-9a77-1645236ca641" providerId="ADAL" clId="{45387D69-686D-482B-B33C-FC9018CCEC1E}" dt="2025-06-05T14:39:50.466" v="94" actId="20577"/>
        <pc:sldMkLst>
          <pc:docMk/>
          <pc:sldMk cId="1108919821" sldId="353"/>
        </pc:sldMkLst>
        <pc:spChg chg="mod">
          <ac:chgData name="Erika Castro Hurtado" userId="99f893e7-b4b8-49f5-9a77-1645236ca641" providerId="ADAL" clId="{45387D69-686D-482B-B33C-FC9018CCEC1E}" dt="2025-06-05T14:39:50.466" v="94" actId="20577"/>
          <ac:spMkLst>
            <pc:docMk/>
            <pc:sldMk cId="1108919821" sldId="353"/>
            <ac:spMk id="2" creationId="{1CECF238-A298-0943-4D57-23F18BF7D63A}"/>
          </ac:spMkLst>
        </pc:spChg>
      </pc:sldChg>
      <pc:sldChg chg="del">
        <pc:chgData name="Erika Castro Hurtado" userId="99f893e7-b4b8-49f5-9a77-1645236ca641" providerId="ADAL" clId="{45387D69-686D-482B-B33C-FC9018CCEC1E}" dt="2025-06-05T14:35:03.337" v="32" actId="47"/>
        <pc:sldMkLst>
          <pc:docMk/>
          <pc:sldMk cId="2579970747" sldId="353"/>
        </pc:sldMkLst>
      </pc:sldChg>
      <pc:sldChg chg="del">
        <pc:chgData name="Erika Castro Hurtado" userId="99f893e7-b4b8-49f5-9a77-1645236ca641" providerId="ADAL" clId="{45387D69-686D-482B-B33C-FC9018CCEC1E}" dt="2025-06-05T14:35:02.594" v="30" actId="47"/>
        <pc:sldMkLst>
          <pc:docMk/>
          <pc:sldMk cId="1482359415" sldId="354"/>
        </pc:sldMkLst>
      </pc:sldChg>
      <pc:sldChg chg="add del setBg">
        <pc:chgData name="Erika Castro Hurtado" userId="99f893e7-b4b8-49f5-9a77-1645236ca641" providerId="ADAL" clId="{45387D69-686D-482B-B33C-FC9018CCEC1E}" dt="2025-06-05T14:52:36.511" v="295" actId="47"/>
        <pc:sldMkLst>
          <pc:docMk/>
          <pc:sldMk cId="1817777066" sldId="354"/>
        </pc:sldMkLst>
      </pc:sldChg>
      <pc:sldChg chg="add del setBg">
        <pc:chgData name="Erika Castro Hurtado" userId="99f893e7-b4b8-49f5-9a77-1645236ca641" providerId="ADAL" clId="{45387D69-686D-482B-B33C-FC9018CCEC1E}" dt="2025-06-05T14:37:14.385" v="77"/>
        <pc:sldMkLst>
          <pc:docMk/>
          <pc:sldMk cId="120329488" sldId="355"/>
        </pc:sldMkLst>
      </pc:sldChg>
      <pc:sldChg chg="add">
        <pc:chgData name="Erika Castro Hurtado" userId="99f893e7-b4b8-49f5-9a77-1645236ca641" providerId="ADAL" clId="{45387D69-686D-482B-B33C-FC9018CCEC1E}" dt="2025-06-05T14:37:21.089" v="78" actId="2890"/>
        <pc:sldMkLst>
          <pc:docMk/>
          <pc:sldMk cId="2251878199" sldId="355"/>
        </pc:sldMkLst>
      </pc:sldChg>
      <pc:sldChg chg="del">
        <pc:chgData name="Erika Castro Hurtado" userId="99f893e7-b4b8-49f5-9a77-1645236ca641" providerId="ADAL" clId="{45387D69-686D-482B-B33C-FC9018CCEC1E}" dt="2025-06-05T14:35:02.970" v="31" actId="47"/>
        <pc:sldMkLst>
          <pc:docMk/>
          <pc:sldMk cId="2816727777" sldId="356"/>
        </pc:sldMkLst>
      </pc:sldChg>
      <pc:sldChg chg="del">
        <pc:chgData name="Erika Castro Hurtado" userId="99f893e7-b4b8-49f5-9a77-1645236ca641" providerId="ADAL" clId="{45387D69-686D-482B-B33C-FC9018CCEC1E}" dt="2025-06-05T14:34:27.430" v="6" actId="47"/>
        <pc:sldMkLst>
          <pc:docMk/>
          <pc:sldMk cId="230400078" sldId="357"/>
        </pc:sldMkLst>
      </pc:sldChg>
      <pc:sldChg chg="del">
        <pc:chgData name="Erika Castro Hurtado" userId="99f893e7-b4b8-49f5-9a77-1645236ca641" providerId="ADAL" clId="{45387D69-686D-482B-B33C-FC9018CCEC1E}" dt="2025-06-05T14:35:00.125" v="23" actId="47"/>
        <pc:sldMkLst>
          <pc:docMk/>
          <pc:sldMk cId="3233520003" sldId="359"/>
        </pc:sldMkLst>
      </pc:sldChg>
      <pc:sldChg chg="del">
        <pc:chgData name="Erika Castro Hurtado" userId="99f893e7-b4b8-49f5-9a77-1645236ca641" providerId="ADAL" clId="{45387D69-686D-482B-B33C-FC9018CCEC1E}" dt="2025-06-05T14:35:10.384" v="45" actId="47"/>
        <pc:sldMkLst>
          <pc:docMk/>
          <pc:sldMk cId="1379869263" sldId="360"/>
        </pc:sldMkLst>
      </pc:sldChg>
      <pc:sldChg chg="del">
        <pc:chgData name="Erika Castro Hurtado" userId="99f893e7-b4b8-49f5-9a77-1645236ca641" providerId="ADAL" clId="{45387D69-686D-482B-B33C-FC9018CCEC1E}" dt="2025-06-05T14:35:15.072" v="58" actId="47"/>
        <pc:sldMkLst>
          <pc:docMk/>
          <pc:sldMk cId="878008424" sldId="362"/>
        </pc:sldMkLst>
      </pc:sldChg>
      <pc:sldChg chg="del">
        <pc:chgData name="Erika Castro Hurtado" userId="99f893e7-b4b8-49f5-9a77-1645236ca641" providerId="ADAL" clId="{45387D69-686D-482B-B33C-FC9018CCEC1E}" dt="2025-06-05T14:34:28.820" v="7" actId="47"/>
        <pc:sldMkLst>
          <pc:docMk/>
          <pc:sldMk cId="3766233365" sldId="364"/>
        </pc:sldMkLst>
      </pc:sldChg>
      <pc:sldChg chg="del">
        <pc:chgData name="Erika Castro Hurtado" userId="99f893e7-b4b8-49f5-9a77-1645236ca641" providerId="ADAL" clId="{45387D69-686D-482B-B33C-FC9018CCEC1E}" dt="2025-06-05T14:35:10.982" v="47" actId="47"/>
        <pc:sldMkLst>
          <pc:docMk/>
          <pc:sldMk cId="3385128852" sldId="371"/>
        </pc:sldMkLst>
      </pc:sldChg>
      <pc:sldChg chg="del">
        <pc:chgData name="Erika Castro Hurtado" userId="99f893e7-b4b8-49f5-9a77-1645236ca641" providerId="ADAL" clId="{45387D69-686D-482B-B33C-FC9018CCEC1E}" dt="2025-06-05T14:35:11.946" v="49" actId="47"/>
        <pc:sldMkLst>
          <pc:docMk/>
          <pc:sldMk cId="2884676807" sldId="372"/>
        </pc:sldMkLst>
      </pc:sldChg>
      <pc:sldChg chg="del">
        <pc:chgData name="Erika Castro Hurtado" userId="99f893e7-b4b8-49f5-9a77-1645236ca641" providerId="ADAL" clId="{45387D69-686D-482B-B33C-FC9018CCEC1E}" dt="2025-06-05T14:35:12.259" v="50" actId="47"/>
        <pc:sldMkLst>
          <pc:docMk/>
          <pc:sldMk cId="800172296" sldId="373"/>
        </pc:sldMkLst>
      </pc:sldChg>
      <pc:sldChg chg="del">
        <pc:chgData name="Erika Castro Hurtado" userId="99f893e7-b4b8-49f5-9a77-1645236ca641" providerId="ADAL" clId="{45387D69-686D-482B-B33C-FC9018CCEC1E}" dt="2025-06-05T14:35:12.587" v="51" actId="47"/>
        <pc:sldMkLst>
          <pc:docMk/>
          <pc:sldMk cId="2995232376" sldId="374"/>
        </pc:sldMkLst>
      </pc:sldChg>
      <pc:sldChg chg="del">
        <pc:chgData name="Erika Castro Hurtado" userId="99f893e7-b4b8-49f5-9a77-1645236ca641" providerId="ADAL" clId="{45387D69-686D-482B-B33C-FC9018CCEC1E}" dt="2025-06-05T14:35:13.180" v="53" actId="47"/>
        <pc:sldMkLst>
          <pc:docMk/>
          <pc:sldMk cId="3236206736" sldId="375"/>
        </pc:sldMkLst>
      </pc:sldChg>
      <pc:sldChg chg="del">
        <pc:chgData name="Erika Castro Hurtado" userId="99f893e7-b4b8-49f5-9a77-1645236ca641" providerId="ADAL" clId="{45387D69-686D-482B-B33C-FC9018CCEC1E}" dt="2025-06-05T14:35:13.797" v="55" actId="47"/>
        <pc:sldMkLst>
          <pc:docMk/>
          <pc:sldMk cId="1080396072" sldId="376"/>
        </pc:sldMkLst>
      </pc:sldChg>
      <pc:sldChg chg="del">
        <pc:chgData name="Erika Castro Hurtado" userId="99f893e7-b4b8-49f5-9a77-1645236ca641" providerId="ADAL" clId="{45387D69-686D-482B-B33C-FC9018CCEC1E}" dt="2025-06-05T14:34:26.837" v="5" actId="47"/>
        <pc:sldMkLst>
          <pc:docMk/>
          <pc:sldMk cId="1293168664" sldId="378"/>
        </pc:sldMkLst>
      </pc:sldChg>
      <pc:sldChg chg="del">
        <pc:chgData name="Erika Castro Hurtado" userId="99f893e7-b4b8-49f5-9a77-1645236ca641" providerId="ADAL" clId="{45387D69-686D-482B-B33C-FC9018CCEC1E}" dt="2025-06-05T14:35:13.494" v="54" actId="47"/>
        <pc:sldMkLst>
          <pc:docMk/>
          <pc:sldMk cId="1307601752" sldId="379"/>
        </pc:sldMkLst>
      </pc:sldChg>
      <pc:sldChg chg="del">
        <pc:chgData name="Erika Castro Hurtado" userId="99f893e7-b4b8-49f5-9a77-1645236ca641" providerId="ADAL" clId="{45387D69-686D-482B-B33C-FC9018CCEC1E}" dt="2025-06-05T14:35:14.123" v="56" actId="47"/>
        <pc:sldMkLst>
          <pc:docMk/>
          <pc:sldMk cId="3794281747" sldId="380"/>
        </pc:sldMkLst>
      </pc:sldChg>
      <pc:sldChg chg="del">
        <pc:chgData name="Erika Castro Hurtado" userId="99f893e7-b4b8-49f5-9a77-1645236ca641" providerId="ADAL" clId="{45387D69-686D-482B-B33C-FC9018CCEC1E}" dt="2025-06-05T14:35:12.876" v="52" actId="47"/>
        <pc:sldMkLst>
          <pc:docMk/>
          <pc:sldMk cId="2051110882" sldId="381"/>
        </pc:sldMkLst>
      </pc:sldChg>
      <pc:sldChg chg="modSp add del mod">
        <pc:chgData name="Erika Castro Hurtado" userId="99f893e7-b4b8-49f5-9a77-1645236ca641" providerId="ADAL" clId="{45387D69-686D-482B-B33C-FC9018CCEC1E}" dt="2025-06-05T14:48:07.895" v="231" actId="47"/>
        <pc:sldMkLst>
          <pc:docMk/>
          <pc:sldMk cId="3201094279" sldId="1470"/>
        </pc:sldMkLst>
        <pc:spChg chg="mod">
          <ac:chgData name="Erika Castro Hurtado" userId="99f893e7-b4b8-49f5-9a77-1645236ca641" providerId="ADAL" clId="{45387D69-686D-482B-B33C-FC9018CCEC1E}" dt="2025-06-05T14:39:34.839" v="91" actId="27636"/>
          <ac:spMkLst>
            <pc:docMk/>
            <pc:sldMk cId="3201094279" sldId="1470"/>
            <ac:spMk id="2" creationId="{00000000-0000-0000-0000-000000000000}"/>
          </ac:spMkLst>
        </pc:spChg>
      </pc:sldChg>
      <pc:sldChg chg="delSp add del mod setBg">
        <pc:chgData name="Erika Castro Hurtado" userId="99f893e7-b4b8-49f5-9a77-1645236ca641" providerId="ADAL" clId="{45387D69-686D-482B-B33C-FC9018CCEC1E}" dt="2025-06-05T14:50:25.935" v="288" actId="47"/>
        <pc:sldMkLst>
          <pc:docMk/>
          <pc:sldMk cId="3404382517" sldId="5543"/>
        </pc:sldMkLst>
        <pc:spChg chg="del">
          <ac:chgData name="Erika Castro Hurtado" userId="99f893e7-b4b8-49f5-9a77-1645236ca641" providerId="ADAL" clId="{45387D69-686D-482B-B33C-FC9018CCEC1E}" dt="2025-06-05T14:49:19.813" v="236" actId="21"/>
          <ac:spMkLst>
            <pc:docMk/>
            <pc:sldMk cId="3404382517" sldId="5543"/>
            <ac:spMk id="6" creationId="{1B3D3DF7-F6D7-46DD-80E6-75E85B260ADF}"/>
          </ac:spMkLst>
        </pc:spChg>
        <pc:picChg chg="del">
          <ac:chgData name="Erika Castro Hurtado" userId="99f893e7-b4b8-49f5-9a77-1645236ca641" providerId="ADAL" clId="{45387D69-686D-482B-B33C-FC9018CCEC1E}" dt="2025-06-05T14:49:19.813" v="236" actId="21"/>
          <ac:picMkLst>
            <pc:docMk/>
            <pc:sldMk cId="3404382517" sldId="5543"/>
            <ac:picMk id="7" creationId="{49C797D1-00DC-496F-8F3C-E3A24009DDFC}"/>
          </ac:picMkLst>
        </pc:picChg>
      </pc:sldChg>
      <pc:sldChg chg="add">
        <pc:chgData name="Erika Castro Hurtado" userId="99f893e7-b4b8-49f5-9a77-1645236ca641" providerId="ADAL" clId="{45387D69-686D-482B-B33C-FC9018CCEC1E}" dt="2025-06-05T14:38:23.854" v="82" actId="2890"/>
        <pc:sldMkLst>
          <pc:docMk/>
          <pc:sldMk cId="157390088" sldId="5544"/>
        </pc:sldMkLst>
      </pc:sldChg>
      <pc:sldChg chg="add del setBg">
        <pc:chgData name="Erika Castro Hurtado" userId="99f893e7-b4b8-49f5-9a77-1645236ca641" providerId="ADAL" clId="{45387D69-686D-482B-B33C-FC9018CCEC1E}" dt="2025-06-05T14:39:26.528" v="89"/>
        <pc:sldMkLst>
          <pc:docMk/>
          <pc:sldMk cId="1216564443" sldId="5545"/>
        </pc:sldMkLst>
      </pc:sldChg>
      <pc:sldChg chg="add">
        <pc:chgData name="Erika Castro Hurtado" userId="99f893e7-b4b8-49f5-9a77-1645236ca641" providerId="ADAL" clId="{45387D69-686D-482B-B33C-FC9018CCEC1E}" dt="2025-06-05T14:39:45.553" v="92" actId="2890"/>
        <pc:sldMkLst>
          <pc:docMk/>
          <pc:sldMk cId="1643427121" sldId="5545"/>
        </pc:sldMkLst>
      </pc:sldChg>
      <pc:sldChg chg="addSp delSp modSp add del mod ord">
        <pc:chgData name="Erika Castro Hurtado" userId="99f893e7-b4b8-49f5-9a77-1645236ca641" providerId="ADAL" clId="{45387D69-686D-482B-B33C-FC9018CCEC1E}" dt="2025-06-05T14:46:56.980" v="221" actId="47"/>
        <pc:sldMkLst>
          <pc:docMk/>
          <pc:sldMk cId="1795311522" sldId="5546"/>
        </pc:sldMkLst>
        <pc:spChg chg="mod">
          <ac:chgData name="Erika Castro Hurtado" userId="99f893e7-b4b8-49f5-9a77-1645236ca641" providerId="ADAL" clId="{45387D69-686D-482B-B33C-FC9018CCEC1E}" dt="2025-06-05T14:41:09.481" v="99" actId="6549"/>
          <ac:spMkLst>
            <pc:docMk/>
            <pc:sldMk cId="1795311522" sldId="5546"/>
            <ac:spMk id="2" creationId="{01D5BFF2-C1FD-A25E-BAAA-85A78D78ECE1}"/>
          </ac:spMkLst>
        </pc:spChg>
        <pc:graphicFrameChg chg="del">
          <ac:chgData name="Erika Castro Hurtado" userId="99f893e7-b4b8-49f5-9a77-1645236ca641" providerId="ADAL" clId="{45387D69-686D-482B-B33C-FC9018CCEC1E}" dt="2025-06-05T14:41:25.026" v="100" actId="478"/>
          <ac:graphicFrameMkLst>
            <pc:docMk/>
            <pc:sldMk cId="1795311522" sldId="5546"/>
            <ac:graphicFrameMk id="3" creationId="{3F953A72-804B-6A1C-C51C-F09DD73735F1}"/>
          </ac:graphicFrameMkLst>
        </pc:graphicFrameChg>
        <pc:picChg chg="add">
          <ac:chgData name="Erika Castro Hurtado" userId="99f893e7-b4b8-49f5-9a77-1645236ca641" providerId="ADAL" clId="{45387D69-686D-482B-B33C-FC9018CCEC1E}" dt="2025-06-05T14:43:02.201" v="101" actId="22"/>
          <ac:picMkLst>
            <pc:docMk/>
            <pc:sldMk cId="1795311522" sldId="5546"/>
            <ac:picMk id="5" creationId="{9532D7D9-F5E6-D848-D12E-80D3062AD11B}"/>
          </ac:picMkLst>
        </pc:picChg>
      </pc:sldChg>
      <pc:sldChg chg="addSp delSp modSp add mod ord">
        <pc:chgData name="Erika Castro Hurtado" userId="99f893e7-b4b8-49f5-9a77-1645236ca641" providerId="ADAL" clId="{45387D69-686D-482B-B33C-FC9018CCEC1E}" dt="2025-06-05T14:52:59.686" v="296" actId="1076"/>
        <pc:sldMkLst>
          <pc:docMk/>
          <pc:sldMk cId="3969845139" sldId="5547"/>
        </pc:sldMkLst>
        <pc:spChg chg="del">
          <ac:chgData name="Erika Castro Hurtado" userId="99f893e7-b4b8-49f5-9a77-1645236ca641" providerId="ADAL" clId="{45387D69-686D-482B-B33C-FC9018CCEC1E}" dt="2025-06-05T14:45:00.979" v="107" actId="478"/>
          <ac:spMkLst>
            <pc:docMk/>
            <pc:sldMk cId="3969845139" sldId="5547"/>
            <ac:spMk id="2" creationId="{8EF953CA-2C37-4AE8-081D-E438566EBDAA}"/>
          </ac:spMkLst>
        </pc:spChg>
        <pc:spChg chg="mod">
          <ac:chgData name="Erika Castro Hurtado" userId="99f893e7-b4b8-49f5-9a77-1645236ca641" providerId="ADAL" clId="{45387D69-686D-482B-B33C-FC9018CCEC1E}" dt="2025-06-05T14:45:50.970" v="173" actId="1076"/>
          <ac:spMkLst>
            <pc:docMk/>
            <pc:sldMk cId="3969845139" sldId="5547"/>
            <ac:spMk id="11" creationId="{1FF2B4C5-8A56-C84F-4054-75AD1A2C300A}"/>
          </ac:spMkLst>
        </pc:spChg>
        <pc:spChg chg="mod">
          <ac:chgData name="Erika Castro Hurtado" userId="99f893e7-b4b8-49f5-9a77-1645236ca641" providerId="ADAL" clId="{45387D69-686D-482B-B33C-FC9018CCEC1E}" dt="2025-06-05T14:45:58.195" v="220" actId="1035"/>
          <ac:spMkLst>
            <pc:docMk/>
            <pc:sldMk cId="3969845139" sldId="5547"/>
            <ac:spMk id="12" creationId="{9D750775-C67E-7E93-0CDC-E6669389A617}"/>
          </ac:spMkLst>
        </pc:spChg>
        <pc:picChg chg="del">
          <ac:chgData name="Erika Castro Hurtado" userId="99f893e7-b4b8-49f5-9a77-1645236ca641" providerId="ADAL" clId="{45387D69-686D-482B-B33C-FC9018CCEC1E}" dt="2025-06-05T14:44:55.262" v="105" actId="478"/>
          <ac:picMkLst>
            <pc:docMk/>
            <pc:sldMk cId="3969845139" sldId="5547"/>
            <ac:picMk id="3" creationId="{88ACB0B0-A7E1-562B-1209-8B907C9D06F7}"/>
          </ac:picMkLst>
        </pc:picChg>
        <pc:picChg chg="add mod">
          <ac:chgData name="Erika Castro Hurtado" userId="99f893e7-b4b8-49f5-9a77-1645236ca641" providerId="ADAL" clId="{45387D69-686D-482B-B33C-FC9018CCEC1E}" dt="2025-06-05T14:52:59.686" v="296" actId="1076"/>
          <ac:picMkLst>
            <pc:docMk/>
            <pc:sldMk cId="3969845139" sldId="5547"/>
            <ac:picMk id="4" creationId="{D0D3413D-38DA-A99B-9069-7011125AC516}"/>
          </ac:picMkLst>
        </pc:picChg>
        <pc:picChg chg="del">
          <ac:chgData name="Erika Castro Hurtado" userId="99f893e7-b4b8-49f5-9a77-1645236ca641" providerId="ADAL" clId="{45387D69-686D-482B-B33C-FC9018CCEC1E}" dt="2025-06-05T14:44:57.433" v="106" actId="478"/>
          <ac:picMkLst>
            <pc:docMk/>
            <pc:sldMk cId="3969845139" sldId="5547"/>
            <ac:picMk id="13" creationId="{72C0E15C-009B-369B-98C9-9C03D61D5803}"/>
          </ac:picMkLst>
        </pc:picChg>
      </pc:sldChg>
      <pc:sldChg chg="addSp delSp modSp add mod ord">
        <pc:chgData name="Erika Castro Hurtado" userId="99f893e7-b4b8-49f5-9a77-1645236ca641" providerId="ADAL" clId="{45387D69-686D-482B-B33C-FC9018CCEC1E}" dt="2025-06-05T14:53:07.687" v="297" actId="1076"/>
        <pc:sldMkLst>
          <pc:docMk/>
          <pc:sldMk cId="910373489" sldId="5548"/>
        </pc:sldMkLst>
        <pc:graphicFrameChg chg="add mod modGraphic">
          <ac:chgData name="Erika Castro Hurtado" userId="99f893e7-b4b8-49f5-9a77-1645236ca641" providerId="ADAL" clId="{45387D69-686D-482B-B33C-FC9018CCEC1E}" dt="2025-06-05T14:53:07.687" v="297" actId="1076"/>
          <ac:graphicFrameMkLst>
            <pc:docMk/>
            <pc:sldMk cId="910373489" sldId="5548"/>
            <ac:graphicFrameMk id="3" creationId="{CEEE9CEE-95E7-01A4-2D43-BA64D1F8994F}"/>
          </ac:graphicFrameMkLst>
        </pc:graphicFrameChg>
        <pc:picChg chg="add del mod">
          <ac:chgData name="Erika Castro Hurtado" userId="99f893e7-b4b8-49f5-9a77-1645236ca641" providerId="ADAL" clId="{45387D69-686D-482B-B33C-FC9018CCEC1E}" dt="2025-06-05T14:47:41.923" v="227" actId="478"/>
          <ac:picMkLst>
            <pc:docMk/>
            <pc:sldMk cId="910373489" sldId="5548"/>
            <ac:picMk id="2" creationId="{1ECD6754-DE35-F550-13AE-597D7F473613}"/>
          </ac:picMkLst>
        </pc:picChg>
        <pc:picChg chg="del">
          <ac:chgData name="Erika Castro Hurtado" userId="99f893e7-b4b8-49f5-9a77-1645236ca641" providerId="ADAL" clId="{45387D69-686D-482B-B33C-FC9018CCEC1E}" dt="2025-06-05T14:47:25.703" v="225" actId="478"/>
          <ac:picMkLst>
            <pc:docMk/>
            <pc:sldMk cId="910373489" sldId="5548"/>
            <ac:picMk id="4" creationId="{0B740940-3047-28F3-D140-A8D833D20295}"/>
          </ac:picMkLst>
        </pc:picChg>
      </pc:sldChg>
      <pc:sldChg chg="addSp delSp modSp add mod ord">
        <pc:chgData name="Erika Castro Hurtado" userId="99f893e7-b4b8-49f5-9a77-1645236ca641" providerId="ADAL" clId="{45387D69-686D-482B-B33C-FC9018CCEC1E}" dt="2025-06-05T14:50:18.369" v="287" actId="14100"/>
        <pc:sldMkLst>
          <pc:docMk/>
          <pc:sldMk cId="2278808905" sldId="5549"/>
        </pc:sldMkLst>
        <pc:spChg chg="add mod">
          <ac:chgData name="Erika Castro Hurtado" userId="99f893e7-b4b8-49f5-9a77-1645236ca641" providerId="ADAL" clId="{45387D69-686D-482B-B33C-FC9018CCEC1E}" dt="2025-06-05T14:50:07.545" v="286" actId="1036"/>
          <ac:spMkLst>
            <pc:docMk/>
            <pc:sldMk cId="2278808905" sldId="5549"/>
            <ac:spMk id="6" creationId="{1B3D3DF7-F6D7-46DD-80E6-75E85B260ADF}"/>
          </ac:spMkLst>
        </pc:spChg>
        <pc:spChg chg="mod">
          <ac:chgData name="Erika Castro Hurtado" userId="99f893e7-b4b8-49f5-9a77-1645236ca641" providerId="ADAL" clId="{45387D69-686D-482B-B33C-FC9018CCEC1E}" dt="2025-06-05T14:49:51.986" v="275" actId="1036"/>
          <ac:spMkLst>
            <pc:docMk/>
            <pc:sldMk cId="2278808905" sldId="5549"/>
            <ac:spMk id="11" creationId="{2966B3F0-4579-5AA8-ED6C-163605897539}"/>
          </ac:spMkLst>
        </pc:spChg>
        <pc:spChg chg="mod">
          <ac:chgData name="Erika Castro Hurtado" userId="99f893e7-b4b8-49f5-9a77-1645236ca641" providerId="ADAL" clId="{45387D69-686D-482B-B33C-FC9018CCEC1E}" dt="2025-06-05T14:49:46.099" v="259" actId="1035"/>
          <ac:spMkLst>
            <pc:docMk/>
            <pc:sldMk cId="2278808905" sldId="5549"/>
            <ac:spMk id="12" creationId="{C816F0F8-0DAB-48D3-AFC7-D19CCDE0633A}"/>
          </ac:spMkLst>
        </pc:spChg>
        <pc:graphicFrameChg chg="del">
          <ac:chgData name="Erika Castro Hurtado" userId="99f893e7-b4b8-49f5-9a77-1645236ca641" providerId="ADAL" clId="{45387D69-686D-482B-B33C-FC9018CCEC1E}" dt="2025-06-05T14:49:08.166" v="235" actId="478"/>
          <ac:graphicFrameMkLst>
            <pc:docMk/>
            <pc:sldMk cId="2278808905" sldId="5549"/>
            <ac:graphicFrameMk id="3" creationId="{B67ECDD8-E4A2-AEDA-0AD1-C0326650B4BB}"/>
          </ac:graphicFrameMkLst>
        </pc:graphicFrameChg>
        <pc:picChg chg="add mod">
          <ac:chgData name="Erika Castro Hurtado" userId="99f893e7-b4b8-49f5-9a77-1645236ca641" providerId="ADAL" clId="{45387D69-686D-482B-B33C-FC9018CCEC1E}" dt="2025-06-05T14:50:18.369" v="287" actId="14100"/>
          <ac:picMkLst>
            <pc:docMk/>
            <pc:sldMk cId="2278808905" sldId="5549"/>
            <ac:picMk id="2" creationId="{49C797D1-00DC-496F-8F3C-E3A24009DDFC}"/>
          </ac:picMkLst>
        </pc:picChg>
      </pc:sldChg>
      <pc:sldChg chg="addSp delSp modSp add mod ord">
        <pc:chgData name="Erika Castro Hurtado" userId="99f893e7-b4b8-49f5-9a77-1645236ca641" providerId="ADAL" clId="{45387D69-686D-482B-B33C-FC9018CCEC1E}" dt="2025-06-05T14:54:04.234" v="300" actId="313"/>
        <pc:sldMkLst>
          <pc:docMk/>
          <pc:sldMk cId="1729685445" sldId="5550"/>
        </pc:sldMkLst>
        <pc:spChg chg="add mod">
          <ac:chgData name="Erika Castro Hurtado" userId="99f893e7-b4b8-49f5-9a77-1645236ca641" providerId="ADAL" clId="{45387D69-686D-482B-B33C-FC9018CCEC1E}" dt="2025-06-05T14:54:04.234" v="300" actId="313"/>
          <ac:spMkLst>
            <pc:docMk/>
            <pc:sldMk cId="1729685445" sldId="5550"/>
            <ac:spMk id="3" creationId="{856A9A30-39E1-05D7-CE80-CD7BD645AF5D}"/>
          </ac:spMkLst>
        </pc:spChg>
        <pc:spChg chg="del">
          <ac:chgData name="Erika Castro Hurtado" userId="99f893e7-b4b8-49f5-9a77-1645236ca641" providerId="ADAL" clId="{45387D69-686D-482B-B33C-FC9018CCEC1E}" dt="2025-06-05T14:51:48.264" v="293" actId="478"/>
          <ac:spMkLst>
            <pc:docMk/>
            <pc:sldMk cId="1729685445" sldId="5550"/>
            <ac:spMk id="6" creationId="{0E43AA15-E54C-BFB5-7AA1-7CB0A59A0D48}"/>
          </ac:spMkLst>
        </pc:spChg>
        <pc:picChg chg="del">
          <ac:chgData name="Erika Castro Hurtado" userId="99f893e7-b4b8-49f5-9a77-1645236ca641" providerId="ADAL" clId="{45387D69-686D-482B-B33C-FC9018CCEC1E}" dt="2025-06-05T14:51:45.013" v="292" actId="478"/>
          <ac:picMkLst>
            <pc:docMk/>
            <pc:sldMk cId="1729685445" sldId="5550"/>
            <ac:picMk id="2" creationId="{431F5B2F-633A-8C08-D87B-79327749353D}"/>
          </ac:picMkLst>
        </pc:picChg>
        <pc:picChg chg="add mod">
          <ac:chgData name="Erika Castro Hurtado" userId="99f893e7-b4b8-49f5-9a77-1645236ca641" providerId="ADAL" clId="{45387D69-686D-482B-B33C-FC9018CCEC1E}" dt="2025-06-05T14:52:02.853" v="294"/>
          <ac:picMkLst>
            <pc:docMk/>
            <pc:sldMk cId="1729685445" sldId="5550"/>
            <ac:picMk id="4" creationId="{79A90E71-4954-3694-4F61-BDB74AA9F105}"/>
          </ac:picMkLst>
        </pc:pic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encabezad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s-CO"/>
          </a:p>
        </p:txBody>
      </p:sp>
      <p:sp>
        <p:nvSpPr>
          <p:cNvPr id="3" name="Marcador de fech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BBEDE58-3307-C049-BB69-AFD52F345D80}" type="datetimeFigureOut">
              <a:rPr lang="es-CO" smtClean="0"/>
              <a:t>5/06/2025</a:t>
            </a:fld>
            <a:endParaRPr lang="es-CO"/>
          </a:p>
        </p:txBody>
      </p:sp>
      <p:sp>
        <p:nvSpPr>
          <p:cNvPr id="4" name="Marcador de imagen de diapositiva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s-CO"/>
          </a:p>
        </p:txBody>
      </p:sp>
      <p:sp>
        <p:nvSpPr>
          <p:cNvPr id="5" name="Marcador de notas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O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s-CO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D46044C-FA8F-F14E-940A-6AD80D7BABB7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74782634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54073F1E-85F0-7E4B-A5C8-66C2000EC5D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Subtítulo 2">
            <a:extLst>
              <a:ext uri="{FF2B5EF4-FFF2-40B4-BE49-F238E27FC236}">
                <a16:creationId xmlns:a16="http://schemas.microsoft.com/office/drawing/2014/main" id="{DF9091BA-45BF-2048-B384-E31E7BFB608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s-ES"/>
              <a:t>Haga clic para modificar el estilo de subtítulo del patrón</a:t>
            </a:r>
            <a:endParaRPr lang="es-CO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A3D5436B-E035-8541-ADB9-1FA0C93E2AC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0DBC13-2F14-1D40-A851-500E052CC931}" type="datetimeFigureOut">
              <a:rPr lang="es-CO" smtClean="0"/>
              <a:t>5/06/2025</a:t>
            </a:fld>
            <a:endParaRPr lang="es-CO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349F8C0F-E5D2-9A4F-8848-EA868948D3F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6EEDC5C2-86AA-F04F-A728-05557DEACD9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F07DD7-0C3F-8047-8601-0E3A29B2CD04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1238161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FB4C9D84-EAA1-BF49-B418-BBE12A1E6E2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89B8A989-90A4-EF4F-B2E8-B91780AABBE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O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5314CEFF-8E17-7547-B7A7-7904B2E14C0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0DBC13-2F14-1D40-A851-500E052CC931}" type="datetimeFigureOut">
              <a:rPr lang="es-CO" smtClean="0"/>
              <a:t>5/06/2025</a:t>
            </a:fld>
            <a:endParaRPr lang="es-CO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4DA76986-6880-7545-8D03-2000CE455DE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556D73FD-19BA-C444-BD98-467541A1E24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F07DD7-0C3F-8047-8601-0E3A29B2CD04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291570772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F1EE8624-9A61-D442-B957-F70816CAD55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0D8889A5-1DD7-5440-8FA8-2343DFBAD3B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E3FDF1A2-E979-894A-A5B0-AF84A7BD79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0DBC13-2F14-1D40-A851-500E052CC931}" type="datetimeFigureOut">
              <a:rPr lang="es-CO" smtClean="0"/>
              <a:t>5/06/2025</a:t>
            </a:fld>
            <a:endParaRPr lang="es-CO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9971B308-87D9-A444-95D3-7C5D91BC106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630E0ADF-E879-2C40-A233-D34791FCD5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F07DD7-0C3F-8047-8601-0E3A29B2CD04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02884648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B0AF47FA-94D9-8B46-B2A1-26CC1D70CB8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D4C5F0BC-BB9C-604D-8ED9-1444F954CD3E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O"/>
          </a:p>
        </p:txBody>
      </p:sp>
      <p:sp>
        <p:nvSpPr>
          <p:cNvPr id="4" name="Marcador de contenido 3">
            <a:extLst>
              <a:ext uri="{FF2B5EF4-FFF2-40B4-BE49-F238E27FC236}">
                <a16:creationId xmlns:a16="http://schemas.microsoft.com/office/drawing/2014/main" id="{E9ED5D9A-6A2B-4049-8E35-2867066DCBB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O"/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6322C9EC-1B6B-534C-B65F-F5BDF3B2629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0DBC13-2F14-1D40-A851-500E052CC931}" type="datetimeFigureOut">
              <a:rPr lang="es-CO" smtClean="0"/>
              <a:t>5/06/2025</a:t>
            </a:fld>
            <a:endParaRPr lang="es-CO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E654AF80-4670-8E41-8F1B-4DDB70F952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49E4C89E-4495-C544-ACEA-7AB0066BCB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F07DD7-0C3F-8047-8601-0E3A29B2CD04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351453527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31286DA9-9AF7-EE45-9419-819C7EF3AB2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EECAE1D0-84E5-854A-8F62-B2FFC73431F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4" name="Marcador de contenido 3">
            <a:extLst>
              <a:ext uri="{FF2B5EF4-FFF2-40B4-BE49-F238E27FC236}">
                <a16:creationId xmlns:a16="http://schemas.microsoft.com/office/drawing/2014/main" id="{84093EE0-0BA2-5247-B9A2-1AEB812109C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O"/>
          </a:p>
        </p:txBody>
      </p:sp>
      <p:sp>
        <p:nvSpPr>
          <p:cNvPr id="5" name="Marcador de texto 4">
            <a:extLst>
              <a:ext uri="{FF2B5EF4-FFF2-40B4-BE49-F238E27FC236}">
                <a16:creationId xmlns:a16="http://schemas.microsoft.com/office/drawing/2014/main" id="{EBE4AA53-32AD-0D4D-96DC-357D3BC11D23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6" name="Marcador de contenido 5">
            <a:extLst>
              <a:ext uri="{FF2B5EF4-FFF2-40B4-BE49-F238E27FC236}">
                <a16:creationId xmlns:a16="http://schemas.microsoft.com/office/drawing/2014/main" id="{C6E34E54-04FF-1B4B-8BD0-82087E71CB22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O"/>
          </a:p>
        </p:txBody>
      </p:sp>
      <p:sp>
        <p:nvSpPr>
          <p:cNvPr id="7" name="Marcador de fecha 6">
            <a:extLst>
              <a:ext uri="{FF2B5EF4-FFF2-40B4-BE49-F238E27FC236}">
                <a16:creationId xmlns:a16="http://schemas.microsoft.com/office/drawing/2014/main" id="{D39FE6F2-76E5-A343-B8A0-2C69C7668EF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0DBC13-2F14-1D40-A851-500E052CC931}" type="datetimeFigureOut">
              <a:rPr lang="es-CO" smtClean="0"/>
              <a:t>5/06/2025</a:t>
            </a:fld>
            <a:endParaRPr lang="es-CO"/>
          </a:p>
        </p:txBody>
      </p:sp>
      <p:sp>
        <p:nvSpPr>
          <p:cNvPr id="8" name="Marcador de pie de página 7">
            <a:extLst>
              <a:ext uri="{FF2B5EF4-FFF2-40B4-BE49-F238E27FC236}">
                <a16:creationId xmlns:a16="http://schemas.microsoft.com/office/drawing/2014/main" id="{75F5627F-51E0-6A46-8E85-9023C7893B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9" name="Marcador de número de diapositiva 8">
            <a:extLst>
              <a:ext uri="{FF2B5EF4-FFF2-40B4-BE49-F238E27FC236}">
                <a16:creationId xmlns:a16="http://schemas.microsoft.com/office/drawing/2014/main" id="{13EF7913-0EF4-0C46-8F2E-60DDCA70807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F07DD7-0C3F-8047-8601-0E3A29B2CD04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406901193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5151D109-87F6-3144-B1A2-DB142E20345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fecha 2">
            <a:extLst>
              <a:ext uri="{FF2B5EF4-FFF2-40B4-BE49-F238E27FC236}">
                <a16:creationId xmlns:a16="http://schemas.microsoft.com/office/drawing/2014/main" id="{CBF5F172-8022-3C47-B625-209D39AE6DE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0DBC13-2F14-1D40-A851-500E052CC931}" type="datetimeFigureOut">
              <a:rPr lang="es-CO" smtClean="0"/>
              <a:t>5/06/2025</a:t>
            </a:fld>
            <a:endParaRPr lang="es-CO"/>
          </a:p>
        </p:txBody>
      </p:sp>
      <p:sp>
        <p:nvSpPr>
          <p:cNvPr id="4" name="Marcador de pie de página 3">
            <a:extLst>
              <a:ext uri="{FF2B5EF4-FFF2-40B4-BE49-F238E27FC236}">
                <a16:creationId xmlns:a16="http://schemas.microsoft.com/office/drawing/2014/main" id="{673EFABF-90BA-DF40-8317-9BC50EE814B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5" name="Marcador de número de diapositiva 4">
            <a:extLst>
              <a:ext uri="{FF2B5EF4-FFF2-40B4-BE49-F238E27FC236}">
                <a16:creationId xmlns:a16="http://schemas.microsoft.com/office/drawing/2014/main" id="{0FC44E19-C230-6D48-977F-851E01BA5AE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F07DD7-0C3F-8047-8601-0E3A29B2CD04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343477309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fecha 1">
            <a:extLst>
              <a:ext uri="{FF2B5EF4-FFF2-40B4-BE49-F238E27FC236}">
                <a16:creationId xmlns:a16="http://schemas.microsoft.com/office/drawing/2014/main" id="{0A6B4A15-0997-E842-B40B-0FD6297C6C7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0DBC13-2F14-1D40-A851-500E052CC931}" type="datetimeFigureOut">
              <a:rPr lang="es-CO" smtClean="0"/>
              <a:t>5/06/2025</a:t>
            </a:fld>
            <a:endParaRPr lang="es-CO"/>
          </a:p>
        </p:txBody>
      </p:sp>
      <p:sp>
        <p:nvSpPr>
          <p:cNvPr id="3" name="Marcador de pie de página 2">
            <a:extLst>
              <a:ext uri="{FF2B5EF4-FFF2-40B4-BE49-F238E27FC236}">
                <a16:creationId xmlns:a16="http://schemas.microsoft.com/office/drawing/2014/main" id="{06671B03-4D80-E64F-914F-259D1DF7C86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4" name="Marcador de número de diapositiva 3">
            <a:extLst>
              <a:ext uri="{FF2B5EF4-FFF2-40B4-BE49-F238E27FC236}">
                <a16:creationId xmlns:a16="http://schemas.microsoft.com/office/drawing/2014/main" id="{EEB411F2-3224-2E4F-857C-148AF48507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F07DD7-0C3F-8047-8601-0E3A29B2CD04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291041655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872E35AB-C61F-4B45-82AA-796381B60C9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contenido 2">
            <a:extLst>
              <a:ext uri="{FF2B5EF4-FFF2-40B4-BE49-F238E27FC236}">
                <a16:creationId xmlns:a16="http://schemas.microsoft.com/office/drawing/2014/main" id="{0274DAA3-0E87-1847-AE7B-04ADF1D4140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O"/>
          </a:p>
        </p:txBody>
      </p:sp>
      <p:sp>
        <p:nvSpPr>
          <p:cNvPr id="4" name="Marcador de texto 3">
            <a:extLst>
              <a:ext uri="{FF2B5EF4-FFF2-40B4-BE49-F238E27FC236}">
                <a16:creationId xmlns:a16="http://schemas.microsoft.com/office/drawing/2014/main" id="{D5222272-ADEF-654C-B95A-250F355A6108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5E0F37A7-EC52-1849-A8C0-F2CD5C92652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0DBC13-2F14-1D40-A851-500E052CC931}" type="datetimeFigureOut">
              <a:rPr lang="es-CO" smtClean="0"/>
              <a:t>5/06/2025</a:t>
            </a:fld>
            <a:endParaRPr lang="es-CO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4D997899-EA70-A94C-AE9F-E709DD82564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6B26CCE9-D6BC-E748-AA4A-861AA1DB9F4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F07DD7-0C3F-8047-8601-0E3A29B2CD04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36277954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4BD7B10C-7FC8-EC4C-83BA-0F700D2D686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posición de imagen 2">
            <a:extLst>
              <a:ext uri="{FF2B5EF4-FFF2-40B4-BE49-F238E27FC236}">
                <a16:creationId xmlns:a16="http://schemas.microsoft.com/office/drawing/2014/main" id="{3745378E-C734-294A-BEBB-9FE5A861862E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s-CO"/>
          </a:p>
        </p:txBody>
      </p:sp>
      <p:sp>
        <p:nvSpPr>
          <p:cNvPr id="4" name="Marcador de texto 3">
            <a:extLst>
              <a:ext uri="{FF2B5EF4-FFF2-40B4-BE49-F238E27FC236}">
                <a16:creationId xmlns:a16="http://schemas.microsoft.com/office/drawing/2014/main" id="{97FCBFD3-651A-D840-8EFF-6D97BF1B171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/>
              <a:t>Haga clic para modificar los estilos de texto del patrón</a:t>
            </a:r>
          </a:p>
        </p:txBody>
      </p:sp>
      <p:sp>
        <p:nvSpPr>
          <p:cNvPr id="5" name="Marcador de fecha 4">
            <a:extLst>
              <a:ext uri="{FF2B5EF4-FFF2-40B4-BE49-F238E27FC236}">
                <a16:creationId xmlns:a16="http://schemas.microsoft.com/office/drawing/2014/main" id="{A8DC104D-57CB-AE4B-AF0E-525ACE256A7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0DBC13-2F14-1D40-A851-500E052CC931}" type="datetimeFigureOut">
              <a:rPr lang="es-CO" smtClean="0"/>
              <a:t>5/06/2025</a:t>
            </a:fld>
            <a:endParaRPr lang="es-CO"/>
          </a:p>
        </p:txBody>
      </p:sp>
      <p:sp>
        <p:nvSpPr>
          <p:cNvPr id="6" name="Marcador de pie de página 5">
            <a:extLst>
              <a:ext uri="{FF2B5EF4-FFF2-40B4-BE49-F238E27FC236}">
                <a16:creationId xmlns:a16="http://schemas.microsoft.com/office/drawing/2014/main" id="{6CF35DD9-AEA5-9F43-89CC-BEC892C6E3A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7" name="Marcador de número de diapositiva 6">
            <a:extLst>
              <a:ext uri="{FF2B5EF4-FFF2-40B4-BE49-F238E27FC236}">
                <a16:creationId xmlns:a16="http://schemas.microsoft.com/office/drawing/2014/main" id="{234D6521-B8D4-E44F-A208-EED22C2F0C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F07DD7-0C3F-8047-8601-0E3A29B2CD04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06269890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1DF51F6E-F5E6-6246-AC2E-01B49FDFFFC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texto vertical 2">
            <a:extLst>
              <a:ext uri="{FF2B5EF4-FFF2-40B4-BE49-F238E27FC236}">
                <a16:creationId xmlns:a16="http://schemas.microsoft.com/office/drawing/2014/main" id="{4640F4D1-3F97-3248-ABDD-AFBF58AF52D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O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FD547905-0424-574C-995E-C394829E4B5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0DBC13-2F14-1D40-A851-500E052CC931}" type="datetimeFigureOut">
              <a:rPr lang="es-CO" smtClean="0"/>
              <a:t>5/06/2025</a:t>
            </a:fld>
            <a:endParaRPr lang="es-CO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5328FE05-CE6B-FC4B-B835-5143852F4B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F0A83D26-D91F-9B4F-A94A-EB6D91D3076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F07DD7-0C3F-8047-8601-0E3A29B2CD04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86012323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>
            <a:extLst>
              <a:ext uri="{FF2B5EF4-FFF2-40B4-BE49-F238E27FC236}">
                <a16:creationId xmlns:a16="http://schemas.microsoft.com/office/drawing/2014/main" id="{96A46A67-DC8C-5C49-B90C-D9E581622CA7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texto vertical 2">
            <a:extLst>
              <a:ext uri="{FF2B5EF4-FFF2-40B4-BE49-F238E27FC236}">
                <a16:creationId xmlns:a16="http://schemas.microsoft.com/office/drawing/2014/main" id="{75219126-1109-B742-8992-780A0DBAEFA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O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8D8C77F0-B117-6347-8245-87BB8AB2B7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30DBC13-2F14-1D40-A851-500E052CC931}" type="datetimeFigureOut">
              <a:rPr lang="es-CO" smtClean="0"/>
              <a:t>5/06/2025</a:t>
            </a:fld>
            <a:endParaRPr lang="es-CO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1C48BACC-30B5-2F4E-8E8F-0DF0BEAF88D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O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BF6D5995-1076-734E-B119-1456E35F2A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4F07DD7-0C3F-8047-8601-0E3A29B2CD04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1413551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título 1">
            <a:extLst>
              <a:ext uri="{FF2B5EF4-FFF2-40B4-BE49-F238E27FC236}">
                <a16:creationId xmlns:a16="http://schemas.microsoft.com/office/drawing/2014/main" id="{634EE5E1-B2BD-2C4B-8A7B-6AEB1B82F05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/>
              <a:t>Haga clic para modificar el estilo de título del patrón</a:t>
            </a:r>
            <a:endParaRPr lang="es-CO"/>
          </a:p>
        </p:txBody>
      </p:sp>
      <p:sp>
        <p:nvSpPr>
          <p:cNvPr id="3" name="Marcador de texto 2">
            <a:extLst>
              <a:ext uri="{FF2B5EF4-FFF2-40B4-BE49-F238E27FC236}">
                <a16:creationId xmlns:a16="http://schemas.microsoft.com/office/drawing/2014/main" id="{B3890B82-8317-0A45-B24F-2EABF92492D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O"/>
          </a:p>
        </p:txBody>
      </p:sp>
      <p:sp>
        <p:nvSpPr>
          <p:cNvPr id="4" name="Marcador de fecha 3">
            <a:extLst>
              <a:ext uri="{FF2B5EF4-FFF2-40B4-BE49-F238E27FC236}">
                <a16:creationId xmlns:a16="http://schemas.microsoft.com/office/drawing/2014/main" id="{EB1851E5-2BE3-B848-9123-4742CC4BDB6B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30DBC13-2F14-1D40-A851-500E052CC931}" type="datetimeFigureOut">
              <a:rPr lang="es-CO" smtClean="0"/>
              <a:t>5/06/2025</a:t>
            </a:fld>
            <a:endParaRPr lang="es-CO"/>
          </a:p>
        </p:txBody>
      </p:sp>
      <p:sp>
        <p:nvSpPr>
          <p:cNvPr id="5" name="Marcador de pie de página 4">
            <a:extLst>
              <a:ext uri="{FF2B5EF4-FFF2-40B4-BE49-F238E27FC236}">
                <a16:creationId xmlns:a16="http://schemas.microsoft.com/office/drawing/2014/main" id="{B72AE2D2-3FD0-3F43-B419-24E194AD9A2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CO"/>
          </a:p>
        </p:txBody>
      </p:sp>
      <p:sp>
        <p:nvSpPr>
          <p:cNvPr id="6" name="Marcador de número de diapositiva 5">
            <a:extLst>
              <a:ext uri="{FF2B5EF4-FFF2-40B4-BE49-F238E27FC236}">
                <a16:creationId xmlns:a16="http://schemas.microsoft.com/office/drawing/2014/main" id="{7A6F7FDB-DC9B-E04C-80DB-8BA63E39E65C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4F07DD7-0C3F-8047-8601-0E3A29B2CD04}" type="slidenum">
              <a:rPr lang="es-CO" smtClean="0"/>
              <a:t>‹Nº›</a:t>
            </a:fld>
            <a:endParaRPr lang="es-CO"/>
          </a:p>
        </p:txBody>
      </p:sp>
    </p:spTree>
    <p:extLst>
      <p:ext uri="{BB962C8B-B14F-4D97-AF65-F5344CB8AC3E}">
        <p14:creationId xmlns:p14="http://schemas.microsoft.com/office/powerpoint/2010/main" val="362917993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CO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6D223CA5-024A-A184-1B97-EF3D4CF17DE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1770410"/>
            <a:ext cx="12192000" cy="2083835"/>
          </a:xfrm>
        </p:spPr>
        <p:txBody>
          <a:bodyPr>
            <a:noAutofit/>
          </a:bodyPr>
          <a:lstStyle/>
          <a:p>
            <a:pPr algn="ctr"/>
            <a:r>
              <a:rPr lang="es-ES" sz="48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Ejecución Presupuestal</a:t>
            </a:r>
            <a:endParaRPr lang="es-CO" sz="4800" b="1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8" name="Título 1">
            <a:extLst>
              <a:ext uri="{FF2B5EF4-FFF2-40B4-BE49-F238E27FC236}">
                <a16:creationId xmlns:a16="http://schemas.microsoft.com/office/drawing/2014/main" id="{70DED157-2CA9-5EBE-0A89-04C9D58977C3}"/>
              </a:ext>
            </a:extLst>
          </p:cNvPr>
          <p:cNvSpPr txBox="1">
            <a:spLocks/>
          </p:cNvSpPr>
          <p:nvPr/>
        </p:nvSpPr>
        <p:spPr>
          <a:xfrm>
            <a:off x="0" y="4365522"/>
            <a:ext cx="12192000" cy="845574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77500" lnSpcReduction="2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r>
              <a:rPr lang="es-CO" sz="30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Rectoría</a:t>
            </a:r>
          </a:p>
          <a:p>
            <a:pPr algn="ctr"/>
            <a:r>
              <a:rPr lang="es-ES" sz="30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Vicerrectoría Administrativa y Financiera</a:t>
            </a:r>
          </a:p>
          <a:p>
            <a:pPr algn="ctr"/>
            <a:r>
              <a:rPr lang="es-ES" sz="30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Dirección Financiera</a:t>
            </a:r>
            <a:endParaRPr lang="es-CO" sz="300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8669146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C69CF8A4-19F2-E76D-51F5-370F421A591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>
            <a:extLst>
              <a:ext uri="{FF2B5EF4-FFF2-40B4-BE49-F238E27FC236}">
                <a16:creationId xmlns:a16="http://schemas.microsoft.com/office/drawing/2014/main" id="{635DED83-C0B0-37E0-CB30-DADB485E5C2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2371670"/>
            <a:ext cx="12192000" cy="1325563"/>
          </a:xfrm>
        </p:spPr>
        <p:txBody>
          <a:bodyPr>
            <a:normAutofit/>
          </a:bodyPr>
          <a:lstStyle/>
          <a:p>
            <a:pPr algn="ctr"/>
            <a:r>
              <a:rPr lang="es-CO" sz="60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Año 2021</a:t>
            </a:r>
          </a:p>
        </p:txBody>
      </p:sp>
    </p:spTree>
    <p:extLst>
      <p:ext uri="{BB962C8B-B14F-4D97-AF65-F5344CB8AC3E}">
        <p14:creationId xmlns:p14="http://schemas.microsoft.com/office/powerpoint/2010/main" val="164342712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>
          <a:extLst>
            <a:ext uri="{FF2B5EF4-FFF2-40B4-BE49-F238E27FC236}">
              <a16:creationId xmlns:a16="http://schemas.microsoft.com/office/drawing/2014/main" id="{A120AC49-1088-8033-0471-3CBE7B86C5B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ítulo 1">
            <a:extLst>
              <a:ext uri="{FF2B5EF4-FFF2-40B4-BE49-F238E27FC236}">
                <a16:creationId xmlns:a16="http://schemas.microsoft.com/office/drawing/2014/main" id="{F1FD1EFD-532B-05D4-3C4D-C7003A8DD996}"/>
              </a:ext>
            </a:extLst>
          </p:cNvPr>
          <p:cNvSpPr txBox="1">
            <a:spLocks/>
          </p:cNvSpPr>
          <p:nvPr/>
        </p:nvSpPr>
        <p:spPr>
          <a:xfrm>
            <a:off x="57509" y="6679839"/>
            <a:ext cx="11038788" cy="235670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85000" lnSpcReduction="2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r">
              <a:defRPr/>
            </a:pPr>
            <a:r>
              <a:rPr lang="es-CO" sz="1400" i="1">
                <a:solidFill>
                  <a:prstClr val="white"/>
                </a:solidFill>
                <a:latin typeface="Arial"/>
                <a:cs typeface="Arial"/>
              </a:rPr>
              <a:t>Vicerrectoría Administrativa y Financiera - </a:t>
            </a:r>
            <a:r>
              <a:rPr kumimoji="0" lang="es-CO" sz="1400" b="0" i="1" u="none" strike="noStrike" kern="1200" cap="none" spc="0" normalizeH="0" baseline="0" noProof="0">
                <a:ln>
                  <a:noFill/>
                </a:ln>
                <a:solidFill>
                  <a:prstClr val="white"/>
                </a:solidFill>
                <a:effectLst/>
                <a:uLnTx/>
                <a:uFillTx/>
                <a:latin typeface="Arial"/>
                <a:cs typeface="Arial"/>
              </a:rPr>
              <a:t>Dirección </a:t>
            </a:r>
            <a:r>
              <a:rPr lang="es-CO" sz="1400" i="1">
                <a:solidFill>
                  <a:prstClr val="white"/>
                </a:solidFill>
                <a:latin typeface="Arial"/>
                <a:cs typeface="Arial"/>
              </a:rPr>
              <a:t>Financiera</a:t>
            </a:r>
            <a:endParaRPr lang="es-CO" sz="1400">
              <a:solidFill>
                <a:prstClr val="white"/>
              </a:solidFill>
              <a:latin typeface="Arial"/>
              <a:cs typeface="Arial"/>
            </a:endParaRPr>
          </a:p>
          <a:p>
            <a:pPr algn="r">
              <a:defRPr/>
            </a:pPr>
            <a:endParaRPr lang="es-CO" sz="1400" i="1">
              <a:solidFill>
                <a:prstClr val="white"/>
              </a:solidFill>
              <a:latin typeface="Arial"/>
              <a:cs typeface="Arial"/>
            </a:endParaRPr>
          </a:p>
        </p:txBody>
      </p:sp>
      <p:sp>
        <p:nvSpPr>
          <p:cNvPr id="11" name="Título 1">
            <a:extLst>
              <a:ext uri="{FF2B5EF4-FFF2-40B4-BE49-F238E27FC236}">
                <a16:creationId xmlns:a16="http://schemas.microsoft.com/office/drawing/2014/main" id="{B6BA5D15-C4FF-CC0A-802C-ABEA38BCC435}"/>
              </a:ext>
            </a:extLst>
          </p:cNvPr>
          <p:cNvSpPr txBox="1">
            <a:spLocks/>
          </p:cNvSpPr>
          <p:nvPr/>
        </p:nvSpPr>
        <p:spPr>
          <a:xfrm>
            <a:off x="3889827" y="1360584"/>
            <a:ext cx="7997072" cy="251392"/>
          </a:xfrm>
          <a:prstGeom prst="rect">
            <a:avLst/>
          </a:prstGeom>
        </p:spPr>
        <p:txBody>
          <a:bodyPr vert="horz" lIns="91440" tIns="45720" rIns="91440" bIns="45720" rtlCol="0" anchor="ctr">
            <a:normAutofit fontScale="70000" lnSpcReduction="2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s-ES" sz="20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</a:t>
            </a:r>
            <a:r>
              <a:rPr lang="es-CO" sz="2000" dirty="0" err="1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ifras</a:t>
            </a:r>
            <a:r>
              <a:rPr lang="es-CO" sz="2000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en millones de pesos</a:t>
            </a:r>
            <a:endParaRPr kumimoji="0" lang="es-CO" sz="2000" b="0" i="0" u="none" strike="noStrike" kern="1200" cap="none" spc="0" normalizeH="0" baseline="0" noProof="0" dirty="0">
              <a:ln>
                <a:noFill/>
              </a:ln>
              <a:solidFill>
                <a:srgbClr val="002060"/>
              </a:solidFill>
              <a:effectLst/>
              <a:uLnTx/>
              <a:uFillTx/>
              <a:latin typeface="Arial" panose="020B0604020202020204" pitchFamily="34" charset="0"/>
              <a:ea typeface="+mj-ea"/>
              <a:cs typeface="Arial" panose="020B0604020202020204" pitchFamily="34" charset="0"/>
            </a:endParaRPr>
          </a:p>
        </p:txBody>
      </p:sp>
      <p:sp>
        <p:nvSpPr>
          <p:cNvPr id="12" name="Título 1">
            <a:extLst>
              <a:ext uri="{FF2B5EF4-FFF2-40B4-BE49-F238E27FC236}">
                <a16:creationId xmlns:a16="http://schemas.microsoft.com/office/drawing/2014/main" id="{A2145ED9-BB6B-FD8F-9F3F-E2B9CFD4F99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341077" y="773427"/>
            <a:ext cx="9094572" cy="760255"/>
          </a:xfrm>
        </p:spPr>
        <p:txBody>
          <a:bodyPr>
            <a:noAutofit/>
          </a:bodyPr>
          <a:lstStyle/>
          <a:p>
            <a:pPr algn="ctr"/>
            <a:r>
              <a:rPr lang="es-CO" sz="2800" b="1" dirty="0">
                <a:solidFill>
                  <a:srgbClr val="00206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Presupuesto y Ejecución Presupuestal</a:t>
            </a:r>
          </a:p>
        </p:txBody>
      </p:sp>
      <p:graphicFrame>
        <p:nvGraphicFramePr>
          <p:cNvPr id="3" name="Tabla 2">
            <a:extLst>
              <a:ext uri="{FF2B5EF4-FFF2-40B4-BE49-F238E27FC236}">
                <a16:creationId xmlns:a16="http://schemas.microsoft.com/office/drawing/2014/main" id="{CEEE9CEE-95E7-01A4-2D43-BA64D1F8994F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004228728"/>
              </p:ext>
            </p:extLst>
          </p:nvPr>
        </p:nvGraphicFramePr>
        <p:xfrm>
          <a:off x="1951342" y="1957840"/>
          <a:ext cx="8289315" cy="4219547"/>
        </p:xfrm>
        <a:graphic>
          <a:graphicData uri="http://schemas.openxmlformats.org/drawingml/2006/table">
            <a:tbl>
              <a:tblPr/>
              <a:tblGrid>
                <a:gridCol w="3688682">
                  <a:extLst>
                    <a:ext uri="{9D8B030D-6E8A-4147-A177-3AD203B41FA5}">
                      <a16:colId xmlns:a16="http://schemas.microsoft.com/office/drawing/2014/main" val="2863571140"/>
                    </a:ext>
                  </a:extLst>
                </a:gridCol>
                <a:gridCol w="1047171">
                  <a:extLst>
                    <a:ext uri="{9D8B030D-6E8A-4147-A177-3AD203B41FA5}">
                      <a16:colId xmlns:a16="http://schemas.microsoft.com/office/drawing/2014/main" val="3595026487"/>
                    </a:ext>
                  </a:extLst>
                </a:gridCol>
                <a:gridCol w="1047171">
                  <a:extLst>
                    <a:ext uri="{9D8B030D-6E8A-4147-A177-3AD203B41FA5}">
                      <a16:colId xmlns:a16="http://schemas.microsoft.com/office/drawing/2014/main" val="1867447368"/>
                    </a:ext>
                  </a:extLst>
                </a:gridCol>
                <a:gridCol w="1047171">
                  <a:extLst>
                    <a:ext uri="{9D8B030D-6E8A-4147-A177-3AD203B41FA5}">
                      <a16:colId xmlns:a16="http://schemas.microsoft.com/office/drawing/2014/main" val="2158885618"/>
                    </a:ext>
                  </a:extLst>
                </a:gridCol>
                <a:gridCol w="1459120">
                  <a:extLst>
                    <a:ext uri="{9D8B030D-6E8A-4147-A177-3AD203B41FA5}">
                      <a16:colId xmlns:a16="http://schemas.microsoft.com/office/drawing/2014/main" val="717903969"/>
                    </a:ext>
                  </a:extLst>
                </a:gridCol>
              </a:tblGrid>
              <a:tr h="531505"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400" b="1" i="0" u="none" strike="noStrike" dirty="0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CONCEPTO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  <a:solidFill>
                      <a:srgbClr val="F2A90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400" b="1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PPTO INICIAL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  <a:solidFill>
                      <a:srgbClr val="F2A90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400" b="1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PPTO DEFINITIVO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  <a:solidFill>
                      <a:srgbClr val="F2A90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400" b="1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EJECUCIÓN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  <a:solidFill>
                      <a:srgbClr val="F2A90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400" b="1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CUMPLIMIENTO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  <a:solidFill>
                      <a:srgbClr val="F2A90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39622447"/>
                  </a:ext>
                </a:extLst>
              </a:tr>
              <a:tr h="265752"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Ingresos Académicos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113.392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106.193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95.876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90%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2379668505"/>
                  </a:ext>
                </a:extLst>
              </a:tr>
              <a:tr h="531505">
                <a:tc>
                  <a:txBody>
                    <a:bodyPr/>
                    <a:lstStyle/>
                    <a:p>
                      <a:pPr algn="l" fontAlgn="ctr"/>
                      <a:r>
                        <a:rPr lang="es-ES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Ingresos por Actividades de Extensión y Educación Continuada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  5.580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13.494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13.110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97%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4013862998"/>
                  </a:ext>
                </a:extLst>
              </a:tr>
              <a:tr h="265752"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Otros Ingresos Académicos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  1.847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  1.846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  1.610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87%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713233307"/>
                  </a:ext>
                </a:extLst>
              </a:tr>
              <a:tr h="265752"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Otros Ingresos Ordinarios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 dirty="0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  9.359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10.977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  6.928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63%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2299939686"/>
                  </a:ext>
                </a:extLst>
              </a:tr>
              <a:tr h="265752"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Ingresos por Actividades Financieras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  9.831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  9.831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12.970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132%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469657204"/>
                  </a:ext>
                </a:extLst>
              </a:tr>
              <a:tr h="265752"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GRAN TOTAL INGRESOS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80808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 $  140.008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80808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 $  142.342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80808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 $  130.493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80808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4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92%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  <a:solidFill>
                      <a:srgbClr val="80808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55036872"/>
                  </a:ext>
                </a:extLst>
              </a:tr>
              <a:tr h="244763">
                <a:tc>
                  <a:txBody>
                    <a:bodyPr/>
                    <a:lstStyle/>
                    <a:p>
                      <a:pPr algn="l" fontAlgn="ctr"/>
                      <a:endParaRPr lang="es-CO" sz="1400" b="1" i="0" u="none" strike="noStrike">
                        <a:solidFill>
                          <a:srgbClr val="003057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endParaRPr lang="es-CO" sz="1400" b="1" i="0" u="none" strike="noStrike">
                        <a:solidFill>
                          <a:srgbClr val="003057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endParaRPr lang="es-CO" sz="1400" b="1" i="0" u="none" strike="noStrike">
                        <a:solidFill>
                          <a:srgbClr val="003057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endParaRPr lang="es-CO" sz="1400" b="1" i="0" u="none" strike="noStrike">
                        <a:solidFill>
                          <a:srgbClr val="003057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endParaRPr lang="es-CO" sz="1400" b="1" i="0" u="none" strike="noStrike">
                        <a:solidFill>
                          <a:srgbClr val="003057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2460296994"/>
                  </a:ext>
                </a:extLst>
              </a:tr>
              <a:tr h="265752"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 dirty="0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Nómina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103.166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102.520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99.821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97%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78176237"/>
                  </a:ext>
                </a:extLst>
              </a:tr>
              <a:tr h="265752"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Funcionamiento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43.157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46.293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38.218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83%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787931473"/>
                  </a:ext>
                </a:extLst>
              </a:tr>
              <a:tr h="265752">
                <a:tc>
                  <a:txBody>
                    <a:bodyPr/>
                    <a:lstStyle/>
                    <a:p>
                      <a:pPr algn="l" fontAlgn="ctr"/>
                      <a:r>
                        <a:rPr lang="es-ES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Proyectos de Inversión y fortalecimiento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11.782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21.947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 $    21.262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400" b="0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97%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2392079049"/>
                  </a:ext>
                </a:extLst>
              </a:tr>
              <a:tr h="265752"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GRAN TOTAL EGRESOS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  <a:solidFill>
                      <a:srgbClr val="80808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 $  158.105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  <a:solidFill>
                      <a:srgbClr val="80808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 $  170.759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  <a:solidFill>
                      <a:srgbClr val="808080"/>
                    </a:solidFill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 $  159.301 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  <a:solidFill>
                      <a:srgbClr val="808080"/>
                    </a:solidFill>
                  </a:tcPr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s-CO" sz="1400" b="1" i="0" u="none" strike="noStrike">
                          <a:solidFill>
                            <a:srgbClr val="FFFFFF"/>
                          </a:solidFill>
                          <a:effectLst/>
                          <a:latin typeface="Calibri" panose="020F0502020204030204" pitchFamily="34" charset="0"/>
                        </a:rPr>
                        <a:t>93%</a:t>
                      </a:r>
                    </a:p>
                  </a:txBody>
                  <a:tcPr marL="0" marR="0" marT="0" marB="0" anchor="ctr">
                    <a:lnL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L>
                    <a:lnR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B>
                    <a:solidFill>
                      <a:srgbClr val="80808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991162634"/>
                  </a:ext>
                </a:extLst>
              </a:tr>
              <a:tr h="244763">
                <a:tc>
                  <a:txBody>
                    <a:bodyPr/>
                    <a:lstStyle/>
                    <a:p>
                      <a:pPr algn="l" fontAlgn="t"/>
                      <a:endParaRPr lang="es-CO" sz="1400" b="0" i="0" u="none" strike="noStrike">
                        <a:solidFill>
                          <a:srgbClr val="003057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t"/>
                      <a:endParaRPr lang="es-CO" sz="1400" b="0" i="0" u="none" strike="noStrike">
                        <a:solidFill>
                          <a:srgbClr val="003057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t"/>
                      <a:endParaRPr lang="es-CO" sz="1400" b="0" i="0" u="none" strike="noStrike">
                        <a:solidFill>
                          <a:srgbClr val="003057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t"/>
                      <a:endParaRPr lang="es-CO" sz="1400" b="0" i="0" u="none" strike="noStrike">
                        <a:solidFill>
                          <a:srgbClr val="003057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tc>
                  <a:txBody>
                    <a:bodyPr/>
                    <a:lstStyle/>
                    <a:p>
                      <a:pPr algn="l" fontAlgn="t"/>
                      <a:endParaRPr lang="es-CO" sz="1400" b="0" i="0" u="none" strike="noStrike">
                        <a:solidFill>
                          <a:srgbClr val="003057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>
                    <a:lnL>
                      <a:noFill/>
                    </a:lnL>
                    <a:lnR>
                      <a:noFill/>
                    </a:lnR>
                    <a:lnT w="6350" cap="flat" cmpd="sng" algn="ctr">
                      <a:solidFill>
                        <a:srgbClr val="FFC000"/>
                      </a:solidFill>
                      <a:prstDash val="dot"/>
                      <a:round/>
                      <a:headEnd type="none" w="med" len="med"/>
                      <a:tailEnd type="none" w="med" len="med"/>
                    </a:lnT>
                    <a:lnB>
                      <a:noFill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963554745"/>
                  </a:ext>
                </a:extLst>
              </a:tr>
              <a:tr h="275243"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1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DEFICIT / SUPERAVIT</a:t>
                      </a:r>
                    </a:p>
                  </a:txBody>
                  <a:tcPr marL="0" marR="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FFC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1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-$    18.097 </a:t>
                      </a:r>
                    </a:p>
                  </a:txBody>
                  <a:tcPr marL="0" marR="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FFC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1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-$    28.417 </a:t>
                      </a:r>
                    </a:p>
                  </a:txBody>
                  <a:tcPr marL="0" marR="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FFC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ctr"/>
                      <a:r>
                        <a:rPr lang="es-CO" sz="1400" b="1" i="0" u="none" strike="noStrike">
                          <a:solidFill>
                            <a:srgbClr val="003057"/>
                          </a:solidFill>
                          <a:effectLst/>
                          <a:latin typeface="Calibri" panose="020F0502020204030204" pitchFamily="34" charset="0"/>
                        </a:rPr>
                        <a:t>-$    28.808 </a:t>
                      </a:r>
                    </a:p>
                  </a:txBody>
                  <a:tcPr marL="0" marR="0" marT="0" marB="0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2700" cap="flat" cmpd="sng" algn="ctr">
                      <a:solidFill>
                        <a:srgbClr val="FFC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 fontAlgn="t"/>
                      <a:endParaRPr lang="es-CO" sz="1400" b="0" i="0" u="none" strike="noStrike" dirty="0">
                        <a:solidFill>
                          <a:srgbClr val="003057"/>
                        </a:solidFill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0" marR="0" marT="0" marB="0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2167050410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910373489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51EA16612DDE894B92B5E5842C3BBC51" ma:contentTypeVersion="16" ma:contentTypeDescription="Create a new document." ma:contentTypeScope="" ma:versionID="7f4db24ac9c7772f10e7f10102c6f8ff">
  <xsd:schema xmlns:xsd="http://www.w3.org/2001/XMLSchema" xmlns:xs="http://www.w3.org/2001/XMLSchema" xmlns:p="http://schemas.microsoft.com/office/2006/metadata/properties" xmlns:ns3="0c554bfd-51c7-4ce1-aef8-078280520b1f" xmlns:ns4="d5063148-a520-4f95-bcc7-98a3a3ada826" targetNamespace="http://schemas.microsoft.com/office/2006/metadata/properties" ma:root="true" ma:fieldsID="cbb02def1c753980ca41de4ee6315b2f" ns3:_="" ns4:_="">
    <xsd:import namespace="0c554bfd-51c7-4ce1-aef8-078280520b1f"/>
    <xsd:import namespace="d5063148-a520-4f95-bcc7-98a3a3ada826"/>
    <xsd:element name="properties">
      <xsd:complexType>
        <xsd:sequence>
          <xsd:element name="documentManagement">
            <xsd:complexType>
              <xsd:all>
                <xsd:element ref="ns3:SharedWithUsers" minOccurs="0"/>
                <xsd:element ref="ns3:SharedWithDetails" minOccurs="0"/>
                <xsd:element ref="ns3:SharingHintHash" minOccurs="0"/>
                <xsd:element ref="ns4:MediaServiceMetadata" minOccurs="0"/>
                <xsd:element ref="ns4:MediaServiceFastMetadata" minOccurs="0"/>
                <xsd:element ref="ns4:MediaServiceDateTaken" minOccurs="0"/>
                <xsd:element ref="ns4:MediaLengthInSeconds" minOccurs="0"/>
                <xsd:element ref="ns4:MediaServiceAutoTags" minOccurs="0"/>
                <xsd:element ref="ns4:MediaServiceOCR" minOccurs="0"/>
                <xsd:element ref="ns4:MediaServiceGenerationTime" minOccurs="0"/>
                <xsd:element ref="ns4:MediaServiceEventHashCode" minOccurs="0"/>
                <xsd:element ref="ns4:_activity" minOccurs="0"/>
                <xsd:element ref="ns4:MediaServiceLocation" minOccurs="0"/>
                <xsd:element ref="ns4:MediaServiceObjectDetectorVersions" minOccurs="0"/>
                <xsd:element ref="ns4:MediaServiceSystemTags" minOccurs="0"/>
                <xsd:element ref="ns4:MediaServiceSearchPropertie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0c554bfd-51c7-4ce1-aef8-078280520b1f" elementFormDefault="qualified">
    <xsd:import namespace="http://schemas.microsoft.com/office/2006/documentManagement/types"/>
    <xsd:import namespace="http://schemas.microsoft.com/office/infopath/2007/PartnerControls"/>
    <xsd:element name="SharedWithUsers" ma:index="8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9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  <xsd:element name="SharingHintHash" ma:index="10" nillable="true" ma:displayName="Sharing Hint Hash" ma:hidden="true" ma:internalName="SharingHintHash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d5063148-a520-4f95-bcc7-98a3a3ada826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11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12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3" nillable="true" ma:displayName="MediaServiceDateTaken" ma:hidden="true" ma:internalName="MediaServiceDateTaken" ma:readOnly="true">
      <xsd:simpleType>
        <xsd:restriction base="dms:Text"/>
      </xsd:simpleType>
    </xsd:element>
    <xsd:element name="MediaLengthInSeconds" ma:index="14" nillable="true" ma:displayName="Length (seconds)" ma:internalName="MediaLengthInSeconds" ma:readOnly="true">
      <xsd:simpleType>
        <xsd:restriction base="dms:Unknown"/>
      </xsd:simpleType>
    </xsd:element>
    <xsd:element name="MediaServiceAutoTags" ma:index="15" nillable="true" ma:displayName="Tags" ma:internalName="MediaServiceAutoTags" ma:readOnly="true">
      <xsd:simpleType>
        <xsd:restriction base="dms:Text"/>
      </xsd:simpleType>
    </xsd:element>
    <xsd:element name="MediaServiceOCR" ma:index="16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7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8" nillable="true" ma:displayName="MediaServiceEventHashCode" ma:hidden="true" ma:internalName="MediaServiceEventHashCode" ma:readOnly="true">
      <xsd:simpleType>
        <xsd:restriction base="dms:Text"/>
      </xsd:simpleType>
    </xsd:element>
    <xsd:element name="_activity" ma:index="19" nillable="true" ma:displayName="_activity" ma:hidden="true" ma:internalName="_activity">
      <xsd:simpleType>
        <xsd:restriction base="dms:Note"/>
      </xsd:simpleType>
    </xsd:element>
    <xsd:element name="MediaServiceLocation" ma:index="20" nillable="true" ma:displayName="Location" ma:indexed="true" ma:internalName="MediaServiceLocation" ma:readOnly="true">
      <xsd:simpleType>
        <xsd:restriction base="dms:Text"/>
      </xsd:simpleType>
    </xsd:element>
    <xsd:element name="MediaServiceObjectDetectorVersions" ma:index="21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SystemTags" ma:index="22" nillable="true" ma:displayName="MediaServiceSystemTags" ma:hidden="true" ma:internalName="MediaServiceSystemTags" ma:readOnly="true">
      <xsd:simpleType>
        <xsd:restriction base="dms:Note"/>
      </xsd:simpleType>
    </xsd:element>
    <xsd:element name="MediaServiceSearchProperties" ma:index="23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_activity xmlns="d5063148-a520-4f95-bcc7-98a3a3ada826" xsi:nil="true"/>
  </documentManagement>
</p:properties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721CDDA0-B573-4E8D-BD65-4F5E4658619E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0c554bfd-51c7-4ce1-aef8-078280520b1f"/>
    <ds:schemaRef ds:uri="d5063148-a520-4f95-bcc7-98a3a3ada826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2.xml><?xml version="1.0" encoding="utf-8"?>
<ds:datastoreItem xmlns:ds="http://schemas.openxmlformats.org/officeDocument/2006/customXml" ds:itemID="{CB2D8D4D-11FD-4CE7-95FE-23CB1C6C6CE7}">
  <ds:schemaRefs>
    <ds:schemaRef ds:uri="http://purl.org/dc/dcmitype/"/>
    <ds:schemaRef ds:uri="http://purl.org/dc/elements/1.1/"/>
    <ds:schemaRef ds:uri="d5063148-a520-4f95-bcc7-98a3a3ada826"/>
    <ds:schemaRef ds:uri="http://schemas.microsoft.com/office/2006/documentManagement/types"/>
    <ds:schemaRef ds:uri="http://purl.org/dc/terms/"/>
    <ds:schemaRef ds:uri="http://schemas.microsoft.com/office/infopath/2007/PartnerControls"/>
    <ds:schemaRef ds:uri="http://schemas.openxmlformats.org/package/2006/metadata/core-properties"/>
    <ds:schemaRef ds:uri="0c554bfd-51c7-4ce1-aef8-078280520b1f"/>
    <ds:schemaRef ds:uri="http://schemas.microsoft.com/office/2006/metadata/properties"/>
    <ds:schemaRef ds:uri="http://www.w3.org/XML/1998/namespace"/>
  </ds:schemaRefs>
</ds:datastoreItem>
</file>

<file path=customXml/itemProps3.xml><?xml version="1.0" encoding="utf-8"?>
<ds:datastoreItem xmlns:ds="http://schemas.openxmlformats.org/officeDocument/2006/customXml" ds:itemID="{8B18EDA4-E820-4F9A-9DB6-100E2FE19466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1534</TotalTime>
  <Words>187</Words>
  <Application>Microsoft Office PowerPoint</Application>
  <PresentationFormat>Panorámica</PresentationFormat>
  <Paragraphs>67</Paragraphs>
  <Slides>3</Slides>
  <Notes>0</Notes>
  <HiddenSlides>0</HiddenSlides>
  <MMClips>0</MMClips>
  <ScaleCrop>false</ScaleCrop>
  <HeadingPairs>
    <vt:vector size="6" baseType="variant">
      <vt:variant>
        <vt:lpstr>Fuentes usadas</vt:lpstr>
      </vt:variant>
      <vt:variant>
        <vt:i4>3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3</vt:i4>
      </vt:variant>
    </vt:vector>
  </HeadingPairs>
  <TitlesOfParts>
    <vt:vector size="7" baseType="lpstr">
      <vt:lpstr>Arial</vt:lpstr>
      <vt:lpstr>Calibri</vt:lpstr>
      <vt:lpstr>Calibri Light</vt:lpstr>
      <vt:lpstr>Tema de Office</vt:lpstr>
      <vt:lpstr>Ejecución Presupuestal</vt:lpstr>
      <vt:lpstr>Año 2021</vt:lpstr>
      <vt:lpstr>Presupuesto y Ejecución Presupuestal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dc:creator>Lorena Carolina Henao Castro</dc:creator>
  <cp:lastModifiedBy>Christian Andres Ferro Saavedra</cp:lastModifiedBy>
  <cp:revision>208</cp:revision>
  <dcterms:created xsi:type="dcterms:W3CDTF">2021-01-22T16:19:57Z</dcterms:created>
  <dcterms:modified xsi:type="dcterms:W3CDTF">2025-06-05T15:16:03Z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0x01010051EA16612DDE894B92B5E5842C3BBC51</vt:lpwstr>
  </property>
</Properties>
</file>